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1" r:id="rId4"/>
    <p:sldId id="306" r:id="rId5"/>
    <p:sldId id="29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  <a:t>С</a:t>
            </a: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остав социально-психологической службы</a:t>
            </a:r>
            <a: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КГУ «ОШ </a:t>
            </a:r>
            <a: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  <a:t>№</a:t>
            </a: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19 </a:t>
            </a:r>
            <a:b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  <a:t>г. </a:t>
            </a: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Темиртау»</a:t>
            </a:r>
            <a:endParaRPr lang="en-US" b="1" dirty="0">
              <a:solidFill>
                <a:srgbClr val="000099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5128" y="620688"/>
            <a:ext cx="7997352" cy="1728192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Всему, что необходимо знать, научить нельзя, учитель может сделать только одно — указать дорогу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ru-RU" sz="24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(Ричард </a:t>
            </a:r>
            <a:r>
              <a:rPr lang="ru-RU" sz="2400" b="1" i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Олдингтон)</a:t>
            </a:r>
            <a:endParaRPr lang="en-US" sz="24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50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48680"/>
            <a:ext cx="3155005" cy="4272541"/>
          </a:xfrm>
          <a:prstGeom prst="rect">
            <a:avLst/>
          </a:prstGeom>
        </p:spPr>
      </p:pic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3923928" y="1700808"/>
            <a:ext cx="5015408" cy="2088232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Gabriola" panose="04040605051002020D02" pitchFamily="82" charset="0"/>
              </a:rPr>
              <a:t>Мысливцева </a:t>
            </a: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Олеся Станиславовна</a:t>
            </a:r>
            <a: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психолог, </a:t>
            </a:r>
            <a:b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руководитель службы</a:t>
            </a:r>
            <a:r>
              <a:rPr lang="ru-RU" sz="32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32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endParaRPr lang="en-US" sz="3200" b="1" dirty="0">
              <a:solidFill>
                <a:srgbClr val="000099"/>
              </a:solidFill>
              <a:latin typeface="Gabriola" panose="04040605051002020D02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3763055"/>
            <a:ext cx="3935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0099"/>
                </a:solidFill>
                <a:latin typeface="Gabriola" panose="04040605051002020D02" pitchFamily="82" charset="0"/>
                <a:ea typeface="+mj-ea"/>
                <a:cs typeface="+mj-cs"/>
              </a:rPr>
              <a:t>Классный  </a:t>
            </a:r>
            <a:r>
              <a:rPr lang="ru-RU" sz="2800" b="1" dirty="0" smtClean="0">
                <a:solidFill>
                  <a:srgbClr val="000099"/>
                </a:solidFill>
                <a:latin typeface="Gabriola" panose="04040605051002020D02" pitchFamily="82" charset="0"/>
                <a:ea typeface="+mj-ea"/>
                <a:cs typeface="+mj-cs"/>
              </a:rPr>
              <a:t>руководитель 8 «В» </a:t>
            </a:r>
            <a:endParaRPr lang="en-US" sz="2800" b="1" dirty="0">
              <a:solidFill>
                <a:srgbClr val="000099"/>
              </a:solidFill>
              <a:latin typeface="Gabriola" panose="04040605051002020D02" pitchFamily="82" charset="0"/>
              <a:ea typeface="+mj-ea"/>
              <a:cs typeface="+mj-cs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04664"/>
            <a:ext cx="3312368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1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3870417" y="1700808"/>
            <a:ext cx="4996911" cy="208823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Кон Сабина </a:t>
            </a:r>
            <a:r>
              <a:rPr lang="ru-RU" sz="4000" b="1" dirty="0" err="1" smtClean="0">
                <a:solidFill>
                  <a:srgbClr val="000099"/>
                </a:solidFill>
                <a:latin typeface="Gabriola" panose="04040605051002020D02" pitchFamily="82" charset="0"/>
              </a:rPr>
              <a:t>Мырзалыевна</a:t>
            </a:r>
            <a: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36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28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социальный педагог</a:t>
            </a:r>
            <a:r>
              <a:rPr lang="ru-RU" sz="18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18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endParaRPr lang="en-US" sz="2400" b="1" dirty="0">
              <a:solidFill>
                <a:srgbClr val="000099"/>
              </a:solidFill>
              <a:latin typeface="Gabriola" panose="04040605051002020D02" pitchFamily="82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92696"/>
            <a:ext cx="3636053" cy="43564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01" b="33197"/>
          <a:stretch/>
        </p:blipFill>
        <p:spPr>
          <a:xfrm>
            <a:off x="683568" y="944041"/>
            <a:ext cx="3168352" cy="407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84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3870417" y="1700808"/>
            <a:ext cx="4996911" cy="2088232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Беседина </a:t>
            </a: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Наталья Николаевна</a:t>
            </a:r>
            <a:r>
              <a:rPr lang="ru-RU" sz="40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40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40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40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32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учитель - дефектолог</a:t>
            </a:r>
            <a:r>
              <a:rPr lang="ru-RU" sz="20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20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endParaRPr lang="en-US" sz="2800" b="1" dirty="0">
              <a:solidFill>
                <a:srgbClr val="000099"/>
              </a:solidFill>
              <a:latin typeface="Gabriola" panose="04040605051002020D02" pitchFamily="82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57" y="793809"/>
            <a:ext cx="3015439" cy="403244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980729"/>
            <a:ext cx="2736303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87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3419872" y="1052736"/>
            <a:ext cx="5544616" cy="3195895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Григорьева Юлия Сергеевна</a:t>
            </a:r>
            <a:r>
              <a:rPr lang="ru-RU" sz="54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/>
            </a:r>
            <a:br>
              <a:rPr lang="ru-RU" sz="54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</a:br>
            <a:r>
              <a:rPr lang="ru-RU" sz="3200" b="1" dirty="0" smtClean="0">
                <a:solidFill>
                  <a:srgbClr val="000099"/>
                </a:solidFill>
                <a:latin typeface="Gabriola" panose="04040605051002020D02" pitchFamily="82" charset="0"/>
              </a:rPr>
              <a:t>педагог-ассистент</a:t>
            </a:r>
            <a:endParaRPr lang="en-US" sz="2000" b="1" dirty="0">
              <a:solidFill>
                <a:srgbClr val="000099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09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2269</TotalTime>
  <Words>40</Words>
  <Application>Microsoft Office PowerPoint</Application>
  <PresentationFormat>Экран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Состав социально-психологической службы КГУ «ОШ №19   г. Темиртау»</vt:lpstr>
      <vt:lpstr>Мысливцева  Олеся Станиславовна психолог,  руководитель службы </vt:lpstr>
      <vt:lpstr>Кон Сабина Мырзалыевна  социальный педагог </vt:lpstr>
      <vt:lpstr>Беседина  Наталья Николаевна  учитель - дефектолог </vt:lpstr>
      <vt:lpstr>Григорьева Юлия Сергеевна педагог-ассистент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Учительский состав  ОШ №19 г. Темиртау</dc:title>
  <dc:creator>Елена Владимировна</dc:creator>
  <cp:lastModifiedBy>USER</cp:lastModifiedBy>
  <cp:revision>71</cp:revision>
  <dcterms:created xsi:type="dcterms:W3CDTF">2023-09-12T01:32:54Z</dcterms:created>
  <dcterms:modified xsi:type="dcterms:W3CDTF">2023-11-16T06:31:27Z</dcterms:modified>
</cp:coreProperties>
</file>