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6" r:id="rId3"/>
    <p:sldId id="257" r:id="rId4"/>
    <p:sldId id="258" r:id="rId5"/>
    <p:sldId id="262" r:id="rId6"/>
    <p:sldId id="263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476" y="7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24.04.2024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24.04.2024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24.04.2024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260648"/>
            <a:ext cx="525658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101401 Карагандинская область</a:t>
            </a:r>
          </a:p>
          <a:p>
            <a:r>
              <a:rPr lang="kk-KZ" sz="1400" dirty="0"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ород Темиртау улица </a:t>
            </a:r>
            <a:r>
              <a:rPr lang="kk-KZ" sz="1400" dirty="0">
                <a:latin typeface="Times New Roman" pitchFamily="18" charset="0"/>
                <a:cs typeface="Times New Roman" pitchFamily="18" charset="0"/>
              </a:rPr>
              <a:t>Колхозная – строение 10А, </a:t>
            </a:r>
            <a:endParaRPr lang="kk-KZ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Телефон</a:t>
            </a:r>
            <a:r>
              <a:rPr lang="kk-KZ" sz="1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kk-KZ" sz="140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kk-KZ" sz="1400" smtClean="0">
                <a:latin typeface="Times New Roman" pitchFamily="18" charset="0"/>
                <a:cs typeface="Times New Roman" pitchFamily="18" charset="0"/>
              </a:rPr>
              <a:t>87213414630)</a:t>
            </a:r>
            <a:endParaRPr lang="kk-KZ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400" dirty="0">
                <a:latin typeface="Times New Roman" pitchFamily="18" charset="0"/>
                <a:cs typeface="Times New Roman" pitchFamily="18" charset="0"/>
              </a:rPr>
              <a:t>Э</a:t>
            </a:r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kk-KZ" sz="1400" dirty="0">
                <a:latin typeface="Times New Roman" pitchFamily="18" charset="0"/>
                <a:cs typeface="Times New Roman" pitchFamily="18" charset="0"/>
              </a:rPr>
              <a:t>. адрес: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srednyaya_3@mail.kz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7693" y="1658973"/>
            <a:ext cx="907300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Коммунальное государственное учереждение </a:t>
            </a:r>
          </a:p>
          <a:p>
            <a:pPr algn="ctr"/>
            <a:r>
              <a:rPr lang="kk-KZ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«Общеобразовательная школа №3» отдела образования города Темиртау управления образования Карагандинской области </a:t>
            </a:r>
          </a:p>
          <a:p>
            <a:pPr algn="ctr"/>
            <a:r>
              <a:rPr lang="kk-KZ" sz="32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kk-KZ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22</a:t>
            </a:r>
            <a:r>
              <a:rPr lang="kk-KZ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.04</a:t>
            </a:r>
            <a:r>
              <a:rPr lang="kk-KZ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32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06</a:t>
            </a:r>
            <a:r>
              <a:rPr lang="kk-KZ" sz="32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.0</a:t>
            </a:r>
            <a:r>
              <a:rPr lang="ru-RU" sz="32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kk-KZ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.2024 </a:t>
            </a:r>
            <a:r>
              <a:rPr lang="kk-KZ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г. </a:t>
            </a:r>
          </a:p>
          <a:p>
            <a:pPr algn="ctr"/>
            <a:r>
              <a:rPr lang="kk-KZ" sz="32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kk-KZ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бъявляет конкурс на вакантные должности для педагогических работников </a:t>
            </a:r>
            <a:endParaRPr lang="ru-RU" sz="32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9123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Пользователь\Desktop\28012019_rab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2" r="5501"/>
          <a:stretch/>
        </p:blipFill>
        <p:spPr bwMode="auto">
          <a:xfrm>
            <a:off x="87086" y="1839822"/>
            <a:ext cx="2647865" cy="2016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447256" y="116632"/>
            <a:ext cx="6445224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Внимание</a:t>
            </a:r>
            <a:r>
              <a:rPr lang="kk-KZ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конкурс вакансий! </a:t>
            </a:r>
          </a:p>
          <a:p>
            <a:pPr algn="ctr"/>
            <a:endParaRPr lang="kk-KZ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КГУ «Общеобразовательная школа №3» отдела образования города Темиртау управления образования Карагандинской области, находящееся по адресу: город Темиртау, ул. Колхозная – строение 10А, телефон: (872134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14630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) эл.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дрес: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srednyaya_3@mail.kz 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объявляет конкурс на вакантные места (1 ставка соответствует 16 часам) </a:t>
            </a:r>
          </a:p>
          <a:p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.Учитель художественного труда </a:t>
            </a:r>
            <a:r>
              <a:rPr lang="kk-KZ" sz="1600" smtClean="0">
                <a:latin typeface="Times New Roman" pitchFamily="18" charset="0"/>
                <a:cs typeface="Times New Roman" pitchFamily="18" charset="0"/>
              </a:rPr>
              <a:t>– 1</a:t>
            </a:r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sz="16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часов </a:t>
            </a:r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(русский язык </a:t>
            </a: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обучения)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.Логопед -0,5 ст (смешанный язык обучения)</a:t>
            </a:r>
          </a:p>
          <a:p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.Старший вожатый-1 ст (смешанный язык обучения)</a:t>
            </a:r>
          </a:p>
          <a:p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.Учитель истории-16 часов (смешанный язык обучения)</a:t>
            </a:r>
          </a:p>
          <a:p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5.Математика-15 </a:t>
            </a:r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часов (русский язык обучения</a:t>
            </a: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6.Зам.директора  </a:t>
            </a:r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УР-1 </a:t>
            </a: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ставка(смешанный язык обучения)</a:t>
            </a:r>
          </a:p>
          <a:p>
            <a:endParaRPr lang="kk-KZ" sz="1600" dirty="0">
              <a:latin typeface="Times New Roman" pitchFamily="18" charset="0"/>
              <a:cs typeface="Times New Roman" pitchFamily="18" charset="0"/>
            </a:endParaRPr>
          </a:p>
          <a:p>
            <a:endParaRPr lang="kk-KZ" sz="1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9979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418058"/>
          </a:xfrm>
        </p:spPr>
        <p:txBody>
          <a:bodyPr>
            <a:normAutofit fontScale="90000"/>
          </a:bodyPr>
          <a:lstStyle/>
          <a:p>
            <a:pPr algn="ctr"/>
            <a:r>
              <a:rPr lang="kk-KZ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Должностные обязанности учителя – предметника </a:t>
            </a: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692696"/>
            <a:ext cx="8712968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осуществляет обучение и воспитание обучающихся с учетом специфики преподаваемого предмета, в соответствии с государственным общеобязательным стандартом образования;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способствует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формированию общей культуры личности обучающегося и воспитанника и его социализации, выявляет и содействует развитию индивидуальных способностей обучающихся;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воспитывает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 обучающемся уважительное отношение к педагогу, учит соблюдать деловой стиль отношения и речевой этикет путем вежливого обращения по имени и отчеству педагога или прямого обращения "учитель/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мұғалім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";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использует новые подходы, эффективные формы, методы и средства обучения с учетом индивидуальных потребностей обучающихся;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составляет краткосрочные и среднесрочные (календарно-тематические) планы по предметам, задания для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суммативного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оценивания за раздел и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суммативного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оценивания за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четверть;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проводит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анализ по итогам проведения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суммативного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оценивания за раздел и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суммативного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оценивания за четверть с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комментариями;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заполняет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журналы (бумажные или электронные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);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обеспечивает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	достижение	личностных,	системно-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деятельностных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предметных результатов обучающимися и воспитанниками не ниже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уровня,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предусмотренного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государственным общеобязательным стандартом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образования;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участвует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 разработке и выполнении учебных программ, в том числе программ для обучающихся с особыми образовательными потребностями, обеспечивает реализацию их в полном объеме в соответствии с учебным планом и графиком учебного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процесса;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изучает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индивидуальные способности, интересы и склонности обучающихся, воспитанников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2939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73832" y="332656"/>
            <a:ext cx="849694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создает условия для инклюзивного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образования;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адаптирует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учебные программы с учетом индивидуальной потребности обучающегося с особыми образовательными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потребностями;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специальных образовательных организациях осуществляет работу по обучению и воспитанию обучающихся, воспитанников, направленную на максимальное преодоление отклонений в развитии с учетом специфики преподаваемого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предмета;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организовывает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занятия в дистанционном режиме с использованием интерактивных учебных материалов и цифровых образовательных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ресурсов;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участвует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 заседаниях методических объединений, ассоциации учителей, методических, педагогических советов, сетевых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сообществ;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участвует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 педагогических консилиумах для родителей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консультирует родителей;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повышает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профессиональную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компетентность;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соблюдает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правила безопасности и охраны труда, противопожарной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защиты;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беспечивает охрану жизни 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здоровья обучающихся в период образовательного процесса;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существляет сотрудничество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 родителями или лицами, их заменяющими;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заполняет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документы, перечень которых утвержден уполномоченным органом в области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образования;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прививает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антикоррупционную культуру, принципы академической честности среди обучающихся и воспитанников.</a:t>
            </a:r>
          </a:p>
        </p:txBody>
      </p:sp>
    </p:spTree>
    <p:extLst>
      <p:ext uri="{BB962C8B-B14F-4D97-AF65-F5344CB8AC3E}">
        <p14:creationId xmlns:p14="http://schemas.microsoft.com/office/powerpoint/2010/main" val="37213661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9"/>
            <a:ext cx="8363272" cy="6048672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kk-KZ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Документы, необходимые для участия в конкурсе предоставляются в соответствии с перечнем по заявленной категории педагога -эксперта, педагога -исследователя, педагога-мастера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Лицо, изъявившее желание принять участие в конкурсе, предоставляет документы в бумажном виде в указанные ниже сроки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Заявление об участии в конкурсе с указанием перечня документов согласно приложению 10 настоящего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</a:t>
            </a:r>
            <a:b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2.документ, удостоверяющий личность либо электронный документ, попученный из сервиса цифровых документов (для идентификации);</a:t>
            </a:r>
            <a:br>
              <a:rPr lang="kk-KZ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Заполненный личный листок по учёту кадров (фактический адрес проживания и контактный телефон указать при наличии).</a:t>
            </a:r>
          </a:p>
        </p:txBody>
      </p:sp>
    </p:spTree>
    <p:extLst>
      <p:ext uri="{BB962C8B-B14F-4D97-AF65-F5344CB8AC3E}">
        <p14:creationId xmlns:p14="http://schemas.microsoft.com/office/powerpoint/2010/main" val="33923458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363272" cy="5962674"/>
          </a:xfrm>
        </p:spPr>
        <p:txBody>
          <a:bodyPr>
            <a:noAutofit/>
          </a:bodyPr>
          <a:lstStyle/>
          <a:p>
            <a:r>
              <a:rPr lang="kk-KZ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На должность, утвержденную типовыми квалификационными характеристиками педагогов: копии документов об образовании в соответствии с предьявляемыми квалификационными требованиями;</a:t>
            </a:r>
            <a:br>
              <a:rPr lang="kk-KZ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5.копия документа, подтверждающего трудовую деятельность (при наличии);</a:t>
            </a:r>
            <a:br>
              <a:rPr lang="kk-KZ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6.формы учетной документации в области здравоохранения справка о состоянии здоровья по форме, утвержденной приказом исполняющего обязанности министра здравоохранения  Республики Казахстан от 20 октября 2020 года №КР ДСМ -175/2020 «Об утверждении зарегистрировано в списке государственной регистрации актов» № 21579</a:t>
            </a:r>
            <a:br>
              <a:rPr lang="kk-KZ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справка из психоневрологической организации;</a:t>
            </a:r>
            <a:br>
              <a:rPr lang="kk-KZ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справка с наркологической организации;</a:t>
            </a:r>
            <a:br>
              <a:rPr lang="kk-KZ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  сертификат Национального квалификационого тестирования ( далее-педагог) или-модератора, педагога-эксперта, педагога-исследователя, педагога-мастера свидетельство о наличии квалификационной категории (при наличии);</a:t>
            </a:r>
            <a:br>
              <a:rPr lang="kk-KZ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 по форме согласно приложению 11 заполненный оценочный лист кандидата на должность.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66024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5490</TotalTime>
  <Words>439</Words>
  <Application>Microsoft Office PowerPoint</Application>
  <PresentationFormat>Экран (4:3)</PresentationFormat>
  <Paragraphs>46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Справедливость</vt:lpstr>
      <vt:lpstr>Презентация PowerPoint</vt:lpstr>
      <vt:lpstr>Презентация PowerPoint</vt:lpstr>
      <vt:lpstr>Должностные обязанности учителя – предметника </vt:lpstr>
      <vt:lpstr>Презентация PowerPoint</vt:lpstr>
      <vt:lpstr>  Документы, необходимые для участия в конкурсе предоставляются в соответствии с перечнем по заявленной категории педагога -эксперта, педагога -исследователя, педагога-мастера. Лицо, изъявившее желание принять участие в конкурсе, предоставляет документы в бумажном виде в указанные ниже сроки. 1. Заявление об участии в конкурсе с указанием перечня документов согласно приложению 10 настоящего правила 2.документ, удостоверяющий личность либо электронный документ, попученный из сервиса цифровых документов (для идентификации); 3. Заполненный личный листок по учёту кадров (фактический адрес проживания и контактный телефон указать при наличии).</vt:lpstr>
      <vt:lpstr>4. На должность, утвержденную типовыми квалификационными характеристиками педагогов: копии документов об образовании в соответствии с предьявляемыми квалификационными требованиями; 5.копия документа, подтверждающего трудовую деятельность (при наличии); 6.формы учетной документации в области здравоохранения справка о состоянии здоровья по форме, утвержденной приказом исполняющего обязанности министра здравоохранения  Республики Казахстан от 20 октября 2020 года №КР ДСМ -175/2020 «Об утверждении зарегистрировано в списке государственной регистрации актов» № 21579 7. справка из психоневрологической организации; 8. справка с наркологической организации; 9.  сертификат Национального квалификационого тестирования ( далее-педагог) или-модератора, педагога-эксперта, педагога-исследователя, педагога-мастера свидетельство о наличии квалификационной категории (при наличии); 10. по форме согласно приложению 11 заполненный оценочный лист кандидата на должность.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Назерке Рашидовна</dc:creator>
  <cp:lastModifiedBy>Пользователь</cp:lastModifiedBy>
  <cp:revision>72</cp:revision>
  <dcterms:created xsi:type="dcterms:W3CDTF">2022-08-09T17:41:12Z</dcterms:created>
  <dcterms:modified xsi:type="dcterms:W3CDTF">2024-04-24T15:04:52Z</dcterms:modified>
</cp:coreProperties>
</file>