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6" name="AutoShape 2" descr="Акимат Астаны запустил онлайн-конкурс ко Дню государственных символов »  Turan tim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Акимат Астаны запустил онлайн-конкурс ко Дню государственных символов »  Turan tim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Акимат Астаны запустил онлайн-конкурс ко Дню государственных символов »  Turan tim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Акимат Астаны запустил онлайн-конкурс ко Дню государственных символов »  Turan tim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Акимат Астаны запустил онлайн-конкурс ко Дню государственных символов »  Turan tim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6" name="Picture 12" descr="https://ineu.edu.kz/uploads/posts/2021-06/medium/1622785581_195566656_307854417725918_6987111366823441029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15466" cy="6858000"/>
          </a:xfrm>
          <a:prstGeom prst="rect">
            <a:avLst/>
          </a:prstGeom>
          <a:noFill/>
        </p:spPr>
      </p:pic>
      <p:pic>
        <p:nvPicPr>
          <p:cNvPr id="1038" name="Picture 14" descr="https://www.aipm.kz/images/article/news/vnimanie-konkurs.jpg"/>
          <p:cNvPicPr>
            <a:picLocks noChangeAspect="1" noChangeArrowheads="1"/>
          </p:cNvPicPr>
          <p:nvPr/>
        </p:nvPicPr>
        <p:blipFill>
          <a:blip r:embed="rId3"/>
          <a:srcRect r="46093"/>
          <a:stretch>
            <a:fillRect/>
          </a:stretch>
        </p:blipFill>
        <p:spPr bwMode="auto">
          <a:xfrm>
            <a:off x="3929058" y="214290"/>
            <a:ext cx="2184639" cy="22669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6000760" y="428604"/>
            <a:ext cx="3000396" cy="82651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800" b="1" i="1" dirty="0" smtClean="0">
                <a:solidFill>
                  <a:srgbClr val="C00000"/>
                </a:solidFill>
                <a:latin typeface="Bahnschrift Light" pitchFamily="34" charset="0"/>
              </a:rPr>
              <a:t>Сурет байқауы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solidFill>
                  <a:srgbClr val="C00000"/>
                </a:solidFill>
                <a:latin typeface="Bahnschrift Light" pitchFamily="34" charset="0"/>
                <a:cs typeface="Arial" pitchFamily="34" charset="0"/>
              </a:rPr>
              <a:t>Конкурс рисунков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Bahnschrift Light" pitchFamily="34" charset="0"/>
                <a:cs typeface="Arial" pitchFamily="34" charset="0"/>
              </a:rPr>
              <a:t>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5720" y="2786058"/>
            <a:ext cx="4071966" cy="300039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</a:rPr>
              <a:t>Құрметті </a:t>
            </a:r>
            <a:r>
              <a:rPr lang="kk-KZ" sz="2000" b="1" dirty="0" smtClean="0">
                <a:solidFill>
                  <a:srgbClr val="002060"/>
                </a:solidFill>
              </a:rPr>
              <a:t>достар! </a:t>
            </a:r>
            <a:endParaRPr lang="kk-KZ" sz="2000" b="1" dirty="0" smtClean="0">
              <a:solidFill>
                <a:srgbClr val="002060"/>
              </a:solidFill>
            </a:endParaRPr>
          </a:p>
          <a:p>
            <a:pPr algn="ctr"/>
            <a:r>
              <a:rPr lang="kk-KZ" sz="2000" b="1" dirty="0" smtClean="0">
                <a:solidFill>
                  <a:srgbClr val="002060"/>
                </a:solidFill>
              </a:rPr>
              <a:t>Сіздерді </a:t>
            </a:r>
            <a:r>
              <a:rPr lang="kk-KZ" sz="2400" b="1" dirty="0" smtClean="0">
                <a:solidFill>
                  <a:srgbClr val="C00000"/>
                </a:solidFill>
              </a:rPr>
              <a:t>«Мен өз елімнің мемлекеттік рәміздерін мақтан тұтамын»</a:t>
            </a:r>
            <a:r>
              <a:rPr lang="kk-KZ" sz="2000" b="1" dirty="0" smtClean="0">
                <a:solidFill>
                  <a:srgbClr val="C00000"/>
                </a:solidFill>
              </a:rPr>
              <a:t> тақырыбындағы сурет байқауына </a:t>
            </a:r>
            <a:r>
              <a:rPr lang="kk-KZ" sz="2000" b="1" dirty="0" smtClean="0">
                <a:solidFill>
                  <a:srgbClr val="002060"/>
                </a:solidFill>
              </a:rPr>
              <a:t>қатысуға шақырамыз</a:t>
            </a:r>
            <a:r>
              <a:rPr lang="kk-KZ" sz="2000" b="1" dirty="0" smtClean="0">
                <a:solidFill>
                  <a:srgbClr val="002060"/>
                </a:solidFill>
              </a:rPr>
              <a:t>.</a:t>
            </a:r>
          </a:p>
          <a:p>
            <a:pPr algn="ctr"/>
            <a:r>
              <a:rPr lang="kk-KZ" sz="2000" b="1" dirty="0" smtClean="0">
                <a:solidFill>
                  <a:srgbClr val="002060"/>
                </a:solidFill>
              </a:rPr>
              <a:t>5-9 сынып оқушылары қатыса алады. </a:t>
            </a:r>
            <a:endParaRPr lang="kk-KZ" sz="2000" b="1" dirty="0" smtClean="0">
              <a:solidFill>
                <a:srgbClr val="002060"/>
              </a:solidFill>
            </a:endParaRPr>
          </a:p>
          <a:p>
            <a:pPr algn="ctr"/>
            <a:r>
              <a:rPr lang="kk-KZ" sz="2000" b="1" dirty="0" smtClean="0">
                <a:solidFill>
                  <a:srgbClr val="C00000"/>
                </a:solidFill>
              </a:rPr>
              <a:t>Байқау </a:t>
            </a:r>
            <a:r>
              <a:rPr lang="kk-KZ" sz="2000" b="1" dirty="0" smtClean="0">
                <a:solidFill>
                  <a:srgbClr val="C00000"/>
                </a:solidFill>
              </a:rPr>
              <a:t>мерзімі: </a:t>
            </a:r>
            <a:endParaRPr lang="kk-KZ" sz="2000" b="1" dirty="0" smtClean="0">
              <a:solidFill>
                <a:srgbClr val="C00000"/>
              </a:solidFill>
            </a:endParaRPr>
          </a:p>
          <a:p>
            <a:pPr algn="ctr"/>
            <a:r>
              <a:rPr lang="kk-KZ" sz="2000" b="1" dirty="0" smtClean="0">
                <a:solidFill>
                  <a:srgbClr val="C00000"/>
                </a:solidFill>
              </a:rPr>
              <a:t>10-01</a:t>
            </a:r>
            <a:r>
              <a:rPr lang="kk-KZ" sz="2000" b="1" dirty="0" smtClean="0">
                <a:solidFill>
                  <a:srgbClr val="C00000"/>
                </a:solidFill>
              </a:rPr>
              <a:t>.-17.01.2024 ж.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786314" y="2714620"/>
            <a:ext cx="4143404" cy="307183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Дорогие друзья! Приглашаем Вас принять участие в конкурсе рисунков на </a:t>
            </a:r>
            <a:r>
              <a:rPr lang="ru-RU" b="1" dirty="0" smtClean="0">
                <a:solidFill>
                  <a:srgbClr val="C00000"/>
                </a:solidFill>
              </a:rPr>
              <a:t>тему </a:t>
            </a:r>
            <a:r>
              <a:rPr lang="ru-RU" sz="2400" b="1" dirty="0" smtClean="0">
                <a:solidFill>
                  <a:srgbClr val="C00000"/>
                </a:solidFill>
              </a:rPr>
              <a:t>«Я горжусь государственными символами своей страны».</a:t>
            </a:r>
            <a:r>
              <a:rPr lang="ru-RU" b="1" dirty="0" smtClean="0">
                <a:solidFill>
                  <a:srgbClr val="002060"/>
                </a:solidFill>
              </a:rPr>
              <a:t> Участие могут принять учащиеся 5-9 классов.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Сроки проведения конкурса: </a:t>
            </a:r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10-01</a:t>
            </a:r>
            <a:r>
              <a:rPr lang="ru-RU" b="1" dirty="0" smtClean="0">
                <a:solidFill>
                  <a:srgbClr val="C00000"/>
                </a:solidFill>
              </a:rPr>
              <a:t>.-17.01.2024г.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14678" y="6072206"/>
            <a:ext cx="2857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bg1"/>
                </a:solidFill>
              </a:rPr>
              <a:t>2023-2024 оқу жылы</a:t>
            </a:r>
            <a:r>
              <a:rPr lang="kk-KZ" b="1" dirty="0" smtClean="0">
                <a:solidFill>
                  <a:srgbClr val="002060"/>
                </a:solidFill>
              </a:rPr>
              <a:t>.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285728"/>
            <a:ext cx="40005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</a:rPr>
              <a:t>“Кәрім мыңбаев атындағы </a:t>
            </a:r>
          </a:p>
          <a:p>
            <a:pPr algn="ctr"/>
            <a:r>
              <a:rPr lang="kk-KZ" sz="2400" b="1" dirty="0" smtClean="0">
                <a:solidFill>
                  <a:schemeClr val="bg1"/>
                </a:solidFill>
              </a:rPr>
              <a:t>ЖББМ” КММ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School</dc:creator>
  <cp:lastModifiedBy>School</cp:lastModifiedBy>
  <cp:revision>1</cp:revision>
  <dcterms:created xsi:type="dcterms:W3CDTF">2024-01-10T05:46:12Z</dcterms:created>
  <dcterms:modified xsi:type="dcterms:W3CDTF">2024-01-10T06:15:38Z</dcterms:modified>
</cp:coreProperties>
</file>