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7" d="100"/>
          <a:sy n="57" d="100"/>
        </p:scale>
        <p:origin x="-444" y="-6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376D1-B2DE-4B00-807C-7D5D4878B65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83668-7D04-4ACA-9E7F-A61AB7E2E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553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1DD60091-A067-4C49-B3E3-9B22DC1F6B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F5BEB36-2725-49B2-A676-2988A0C3C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DB800E9A-4CF4-4639-AC98-0ECA822D38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FBD4D6C-1F06-46CE-8675-210884AE3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0C9B-7BBE-4EB6-8F75-99CAE6458970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F6B5124-D0F3-41E2-9833-48F21C91C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4C503B9-4B46-44BF-B447-620D62FA6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67FE-3CAC-4D05-9F52-DA9694B4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24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A82A84-B92F-4D8E-92F3-D8740699A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B7FC3327-0F55-4BDD-A7D7-E0AECD6D5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F1F313F-1FB7-4F2E-8DD4-149D15D8B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0C9B-7BBE-4EB6-8F75-99CAE6458970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19014B7-DB45-4A9C-A5C3-A0342A2CE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10F1DA1-C917-4361-B2EF-8EA0BF3A5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67FE-3CAC-4D05-9F52-DA9694B4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80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DF2325EC-5805-481D-B960-4ADAEEB887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A3347811-0CA3-42F8-860A-0749CB579B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EE41BBB-C35A-497B-9026-7DB8B042E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0C9B-7BBE-4EB6-8F75-99CAE6458970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080F9C3-34A5-473D-B979-955AF2113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D38E692-9BBB-4264-935C-8B68BF17B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67FE-3CAC-4D05-9F52-DA9694B4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980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9572F1D-0DB8-46F7-AEEA-10F32A987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27E64EA-C6C8-4FE2-8EF1-AF5721912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8F1AA22-F639-460B-9A5D-A15677294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0C9B-7BBE-4EB6-8F75-99CAE6458970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26169E6-4BF8-442F-9DA8-A81E62D2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221D573-BE05-461A-92C6-D04EFC862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67FE-3CAC-4D05-9F52-DA9694B4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61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A4553B6-3825-4FB3-98AA-97F893654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0E0DF94-C314-4A64-8F15-12397A09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DAA9E54-CF24-4EBC-A975-0453774D3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0C9B-7BBE-4EB6-8F75-99CAE6458970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CC89B59-D84F-48AC-A0CB-AEAE93779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4E07574-8501-48BA-AB18-3E33F0BD6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67FE-3CAC-4D05-9F52-DA9694B4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24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4D9A951-EEFC-4A4B-B2EB-94F68E11B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4251824-2A4A-4106-8E59-9FB97522A8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597ACE0-FEF2-4BF8-B009-514A13060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75226CDD-A1B2-44D1-B251-C45CC6815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0C9B-7BBE-4EB6-8F75-99CAE6458970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7A4F8C7-1E97-4C6A-96C8-5BAB3FDDA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5F3B256B-9475-466D-905C-F5849EFEE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67FE-3CAC-4D05-9F52-DA9694B4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272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4656BB3-A2ED-4761-977F-19E23FA4B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E69B639-2DC2-473A-9116-E0AC13F70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0C9CADB-93AA-4378-A92A-F34000A2A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95003819-65DC-405B-A927-EB6F53B68C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3AA40A84-C95B-4C5D-8C63-CCC3913AE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13EB30B0-7D98-4716-9CEC-39B120326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0C9B-7BBE-4EB6-8F75-99CAE6458970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8FB86B5-155A-4EFD-A3A9-D44422064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7A7985DB-A6A6-4C73-8FF7-256A8036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67FE-3CAC-4D05-9F52-DA9694B4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46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28ACD9E-40F2-454C-B36B-EB523452D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7E8811D-3843-4269-A64D-99BCA0EC8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0C9B-7BBE-4EB6-8F75-99CAE6458970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CFA4DF8-7467-4155-8C27-B608CE257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E50BD198-D027-408D-AA88-0BD366AEF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67FE-3CAC-4D05-9F52-DA9694B4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0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E82E220C-33C4-460C-AA39-D97B50463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0C9B-7BBE-4EB6-8F75-99CAE6458970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61CD66C2-A116-46A2-98B3-A18112FB0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65589A8-326F-4C37-BD2E-04F6BA213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67FE-3CAC-4D05-9F52-DA9694B4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4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BBD07F-5400-4C17-877D-C8E7A9ABF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B1D0364-460C-46D4-A289-430AD3C39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40980D02-F212-4BC1-9D2B-97B912C03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207C93C-81F6-4C5D-A0DE-46DE0CF62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0C9B-7BBE-4EB6-8F75-99CAE6458970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6A246AB-3018-489B-AA88-024AE70D5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934500E-9EE3-45BE-98CA-AB5E33EBB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67FE-3CAC-4D05-9F52-DA9694B4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51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BC6A408-9EAF-410B-8107-71A4D6C78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87AD98C0-B02F-468A-8565-7C4E642F01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63E0AF1-AF16-4029-A16D-4BC51B6B43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40D094E3-760B-4B8C-A5FB-541DA36E3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0C9B-7BBE-4EB6-8F75-99CAE6458970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01FE9FE-87A6-4F58-9BE7-523002774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AD3A103-F098-42E4-BE3A-CD30F9213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767FE-3CAC-4D05-9F52-DA9694B4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3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41F10B1F-5D24-412F-BBC8-7DE7166B98B9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9340D11-6EE7-4FE8-BD2B-33671BE8E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1621B3B-0343-47E8-BCC2-EB07BE01B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2C469FF-5C34-4E44-8929-ED101D8480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E0C9B-7BBE-4EB6-8F75-99CAE6458970}" type="datetimeFigureOut">
              <a:rPr lang="en-US" smtClean="0"/>
              <a:t>2/11/2021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B9EB6D7-7E1F-4718-A958-6A8B284EE7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44FC41A-9A34-4C5D-81FB-C38F79F68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767FE-3CAC-4D05-9F52-DA9694B460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2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stagram.com/p/CLIn8zpAP1T/?igshid=1avoogxsp8jiy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BCF006E-3602-4ACE-B5E8-1F4A70668B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8830" y="1567840"/>
            <a:ext cx="9566032" cy="2652468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Нормативно-правовая база в изучении государственного языка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25440" y="546352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2"/>
              </a:rPr>
              <a:t>https://www.instagram.com/p/CLIn8zpAP1T/?</a:t>
            </a:r>
            <a:r>
              <a:rPr lang="en-US" dirty="0" smtClean="0">
                <a:hlinkClick r:id="rId2"/>
              </a:rPr>
              <a:t>igshid=1avoogxsp8jiy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3236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3031" y="293077"/>
            <a:ext cx="10515600" cy="601284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язык не останется одним из трёх языков, а будет оставаться первым, основным, главным, самым важным. Казахский язык — государственный язык Республики Казахстан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 algn="r">
              <a:buNone/>
            </a:pP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Елбасы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Н.А. Назарбаев</a:t>
            </a: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чтобы противостоять новым вызовам, необходимо, прежде всего, защищать национальные ценности. Если мы не сможем сохранить родной язык, традиции, национальное самосознание, мир и согласие в обществе, то будущее поколение не простит нас за это. Особенно важна проблема государственного языка.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Язык — основа нации, жизнь поколений. Язык народа — паспорт населения. Это нужно всегда помнить. Как известно, национальная безопасность начинается с уважения нашего языка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r">
              <a:buNone/>
            </a:pP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Касым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Жомарт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Токаев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542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6523" y="365125"/>
            <a:ext cx="11500339" cy="1325563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Республики Казахстан</a:t>
            </a:r>
            <a:b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августа 1995 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262" y="1825625"/>
            <a:ext cx="4982307" cy="4622067"/>
          </a:xfrm>
        </p:spPr>
        <p:txBody>
          <a:bodyPr>
            <a:normAutofit fontScale="92500" lnSpcReduction="20000"/>
          </a:bodyPr>
          <a:lstStyle/>
          <a:p>
            <a:pPr marL="0" indent="0" fontAlgn="base">
              <a:buNone/>
            </a:pP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7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В Республике Казахстан государственным является казахский язык.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2. В государственных организациях и органах местного самоуправления наравне с казахским официально употребляется русский язык.</a:t>
            </a:r>
          </a:p>
          <a:p>
            <a:pPr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 3. Государство заботится о создании условий для изучения и развития языков народа Казахстана.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HP\Downloads\конституция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22" b="7692"/>
          <a:stretch/>
        </p:blipFill>
        <p:spPr bwMode="auto">
          <a:xfrm>
            <a:off x="5857559" y="2086708"/>
            <a:ext cx="6088256" cy="43609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783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461" y="365125"/>
            <a:ext cx="11793415" cy="1325563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языках в Республике Казахстан»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Казахстан от 11 июля 1997 года №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151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185" y="1825625"/>
            <a:ext cx="11629292" cy="4868252"/>
          </a:xfrm>
          <a:effectLst>
            <a:softEdge rad="3175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4. Государственный язык Республики Казахстан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 языком Республики Казахстан является казахский язык.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Долгом каждого гражданина Республики Казахстан является овладение государственным языком, являющимся важнейшим фактором консолидации народа Казахстана.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Правительство, иные государственные, местные представительные и исполнительные органы обязаны: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все необходимые организационные, материально-технические условия для свободного и бесплатного овладения государственным языком всеми гражданами Республики Казахстан.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23. Государственная защита языков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профессий, специальностей и должностей, для которых необходимо знание государственного языка в определенном объеме и в соответствии с квалификационными требованиями, устанавливается законами Республики Казахстан.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24. Ответственность за нарушение законодательства о языках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руководители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государственных органов либо ответственные секретари или иные должностные лица, определяемые Президентом Республики Казахстан, а также физические и юридические лица, виновные в нарушении законодательства Республики Казахстан о языках, несут ответственность в соответствии с законами Республики Казахстан.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211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399" y="365125"/>
            <a:ext cx="11852031" cy="1325563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«Казахстан-2050»</a:t>
            </a:r>
            <a:b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Новый политический курс состоявшегося государства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1825624"/>
            <a:ext cx="11863754" cy="4622067"/>
          </a:xfrm>
          <a:effectLst>
            <a:softEdge rad="3175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Казахский язык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наш духовный стержень.</a:t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Наша задача – развивать его, активно используя во всех сферах.</a:t>
            </a: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2025 году казахский язык станет главенствовать во всех сферах жизни, станет языком повсеместного общения. И это, безусловно, будет важнейшим достижением нашего государства. Наш суверенитет, наша независимость наконец-то обретет то, что скрепляет нацию, цементирует ее, – это родной язык. Это главный бриллиант в короне суверенности нашего государства.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Доктрина национального единства Казахстана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...возрождение и развитие духовности, культуры, традиций и языка является одной из важнейших обязанностей государства. В первую очередь это относится к расширению сферы употребления государственного языка. Овладение им должно стать долгом и обязанностью гражданина Казахстана...</a:t>
            </a:r>
          </a:p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954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Патриотический акт "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Мәңгілік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6523" y="2036640"/>
            <a:ext cx="11523785" cy="3602160"/>
          </a:xfrm>
          <a:effectLst>
            <a:softEdge rad="3175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Мәңгілік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 – это общность Истории, Культуры и Языка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будем бережно относиться к нашему общему историческому наследию.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будем преумножать культурное многообразие народа Казахстана.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будем следовать принципу развития 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языка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как основы консолидации общества,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трехъязычия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главного условия конкурентоспособности нации.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– Большая Страна – Большая Семья.</a:t>
            </a:r>
          </a:p>
        </p:txBody>
      </p:sp>
    </p:spTree>
    <p:extLst>
      <p:ext uri="{BB962C8B-B14F-4D97-AF65-F5344CB8AC3E}">
        <p14:creationId xmlns:p14="http://schemas.microsoft.com/office/powerpoint/2010/main" val="1298370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108" y="2651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8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8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9677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178</Words>
  <Application>Microsoft Office PowerPoint</Application>
  <PresentationFormat>Произвольный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Нормативно-правовая база в изучении государственного языка</vt:lpstr>
      <vt:lpstr>Презентация PowerPoint</vt:lpstr>
      <vt:lpstr>Конституция Республики Казахстан 30 августа 1995 года</vt:lpstr>
      <vt:lpstr>«О языках в Республике Казахстан» Закон Республики Казахстан от 11 июля 1997 года №151</vt:lpstr>
      <vt:lpstr>СТРАТЕГИЯ «Казахстан-2050»  Новый политический курс состоявшегося государства </vt:lpstr>
      <vt:lpstr>Патриотический акт "Мәңгілік ел"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Metodical</cp:lastModifiedBy>
  <cp:revision>4</cp:revision>
  <cp:lastPrinted>2021-02-11T10:40:55Z</cp:lastPrinted>
  <dcterms:created xsi:type="dcterms:W3CDTF">2020-10-04T11:21:40Z</dcterms:created>
  <dcterms:modified xsi:type="dcterms:W3CDTF">2021-02-11T10:44:26Z</dcterms:modified>
</cp:coreProperties>
</file>