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7" r:id="rId2"/>
    <p:sldId id="259" r:id="rId3"/>
    <p:sldId id="268" r:id="rId4"/>
    <p:sldId id="270" r:id="rId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1ABC"/>
    <a:srgbClr val="B6208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21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themeOverride" Target="../theme/themeOverride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 /><Relationship Id="rId1" Type="http://schemas.openxmlformats.org/officeDocument/2006/relationships/themeOverride" Target="../theme/themeOverride2.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ru-RU"/>
              <a:t>Образец заголовка</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a:t>Образец подзаголовка</a:t>
            </a:r>
            <a:endParaRPr lang="en-US"/>
          </a:p>
        </p:txBody>
      </p:sp>
      <p:sp>
        <p:nvSpPr>
          <p:cNvPr id="4" name="Date Placeholder 29"/>
          <p:cNvSpPr>
            <a:spLocks noGrp="1"/>
          </p:cNvSpPr>
          <p:nvPr>
            <p:ph type="dt" sz="half" idx="10"/>
          </p:nvPr>
        </p:nvSpPr>
        <p:spPr/>
        <p:txBody>
          <a:bodyPr/>
          <a:lstStyle>
            <a:lvl1pPr>
              <a:defRPr/>
            </a:lvl1pPr>
          </a:lstStyle>
          <a:p>
            <a:pPr>
              <a:defRPr/>
            </a:pPr>
            <a:fld id="{7FFF1426-92FE-4729-B2B6-10B7F2232B77}" type="datetimeFigureOut">
              <a:rPr lang="ru-RU"/>
              <a:pPr>
                <a:defRPr/>
              </a:pPr>
              <a:t>25.05.2023</a:t>
            </a:fld>
            <a:endParaRPr lang="ru-RU"/>
          </a:p>
        </p:txBody>
      </p:sp>
      <p:sp>
        <p:nvSpPr>
          <p:cNvPr id="5" name="Footer Placeholder 18"/>
          <p:cNvSpPr>
            <a:spLocks noGrp="1"/>
          </p:cNvSpPr>
          <p:nvPr>
            <p:ph type="ftr" sz="quarter" idx="11"/>
          </p:nvPr>
        </p:nvSpPr>
        <p:spPr/>
        <p:txBody>
          <a:bodyPr/>
          <a:lstStyle>
            <a:lvl1pPr>
              <a:defRPr/>
            </a:lvl1pPr>
          </a:lstStyle>
          <a:p>
            <a:pPr>
              <a:defRPr/>
            </a:pPr>
            <a:endParaRPr lang="ru-RU"/>
          </a:p>
        </p:txBody>
      </p:sp>
      <p:sp>
        <p:nvSpPr>
          <p:cNvPr id="6" name="Slide Number Placeholder 26"/>
          <p:cNvSpPr>
            <a:spLocks noGrp="1"/>
          </p:cNvSpPr>
          <p:nvPr>
            <p:ph type="sldNum" sz="quarter" idx="12"/>
          </p:nvPr>
        </p:nvSpPr>
        <p:spPr/>
        <p:txBody>
          <a:bodyPr/>
          <a:lstStyle>
            <a:lvl1pPr>
              <a:defRPr/>
            </a:lvl1pPr>
          </a:lstStyle>
          <a:p>
            <a:pPr>
              <a:defRPr/>
            </a:pPr>
            <a:fld id="{9DA7BAB1-9EC8-44A0-8AA8-07CE00E65386}"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9"/>
          <p:cNvSpPr>
            <a:spLocks noGrp="1"/>
          </p:cNvSpPr>
          <p:nvPr>
            <p:ph type="dt" sz="half" idx="10"/>
          </p:nvPr>
        </p:nvSpPr>
        <p:spPr/>
        <p:txBody>
          <a:bodyPr/>
          <a:lstStyle>
            <a:lvl1pPr>
              <a:defRPr/>
            </a:lvl1pPr>
          </a:lstStyle>
          <a:p>
            <a:pPr>
              <a:defRPr/>
            </a:pPr>
            <a:fld id="{2CBCEDE8-CA8E-47F1-97E5-6F2865223942}" type="datetimeFigureOut">
              <a:rPr lang="ru-RU"/>
              <a:pPr>
                <a:defRPr/>
              </a:pPr>
              <a:t>25.05.2023</a:t>
            </a:fld>
            <a:endParaRPr lang="ru-RU"/>
          </a:p>
        </p:txBody>
      </p:sp>
      <p:sp>
        <p:nvSpPr>
          <p:cNvPr id="5" name="Footer Placeholder 21"/>
          <p:cNvSpPr>
            <a:spLocks noGrp="1"/>
          </p:cNvSpPr>
          <p:nvPr>
            <p:ph type="ftr" sz="quarter" idx="11"/>
          </p:nvPr>
        </p:nvSpPr>
        <p:spPr/>
        <p:txBody>
          <a:bodyPr/>
          <a:lstStyle>
            <a:lvl1pPr>
              <a:defRPr/>
            </a:lvl1pPr>
          </a:lstStyle>
          <a:p>
            <a:pPr>
              <a:defRPr/>
            </a:pPr>
            <a:endParaRPr lang="ru-RU"/>
          </a:p>
        </p:txBody>
      </p:sp>
      <p:sp>
        <p:nvSpPr>
          <p:cNvPr id="6" name="Slide Number Placeholder 17"/>
          <p:cNvSpPr>
            <a:spLocks noGrp="1"/>
          </p:cNvSpPr>
          <p:nvPr>
            <p:ph type="sldNum" sz="quarter" idx="12"/>
          </p:nvPr>
        </p:nvSpPr>
        <p:spPr/>
        <p:txBody>
          <a:bodyPr/>
          <a:lstStyle>
            <a:lvl1pPr>
              <a:defRPr/>
            </a:lvl1pPr>
          </a:lstStyle>
          <a:p>
            <a:pPr>
              <a:defRPr/>
            </a:pPr>
            <a:fld id="{E1E4346D-FF41-4C25-8CE2-B7858C69CED0}"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9"/>
          <p:cNvSpPr>
            <a:spLocks noGrp="1"/>
          </p:cNvSpPr>
          <p:nvPr>
            <p:ph type="dt" sz="half" idx="10"/>
          </p:nvPr>
        </p:nvSpPr>
        <p:spPr/>
        <p:txBody>
          <a:bodyPr/>
          <a:lstStyle>
            <a:lvl1pPr>
              <a:defRPr/>
            </a:lvl1pPr>
          </a:lstStyle>
          <a:p>
            <a:pPr>
              <a:defRPr/>
            </a:pPr>
            <a:fld id="{B31CFD18-BD0D-47CE-998F-E4CA2E9D9B25}" type="datetimeFigureOut">
              <a:rPr lang="ru-RU"/>
              <a:pPr>
                <a:defRPr/>
              </a:pPr>
              <a:t>25.05.2023</a:t>
            </a:fld>
            <a:endParaRPr lang="ru-RU"/>
          </a:p>
        </p:txBody>
      </p:sp>
      <p:sp>
        <p:nvSpPr>
          <p:cNvPr id="5" name="Footer Placeholder 21"/>
          <p:cNvSpPr>
            <a:spLocks noGrp="1"/>
          </p:cNvSpPr>
          <p:nvPr>
            <p:ph type="ftr" sz="quarter" idx="11"/>
          </p:nvPr>
        </p:nvSpPr>
        <p:spPr/>
        <p:txBody>
          <a:bodyPr/>
          <a:lstStyle>
            <a:lvl1pPr>
              <a:defRPr/>
            </a:lvl1pPr>
          </a:lstStyle>
          <a:p>
            <a:pPr>
              <a:defRPr/>
            </a:pPr>
            <a:endParaRPr lang="ru-RU"/>
          </a:p>
        </p:txBody>
      </p:sp>
      <p:sp>
        <p:nvSpPr>
          <p:cNvPr id="6" name="Slide Number Placeholder 17"/>
          <p:cNvSpPr>
            <a:spLocks noGrp="1"/>
          </p:cNvSpPr>
          <p:nvPr>
            <p:ph type="sldNum" sz="quarter" idx="12"/>
          </p:nvPr>
        </p:nvSpPr>
        <p:spPr/>
        <p:txBody>
          <a:bodyPr/>
          <a:lstStyle>
            <a:lvl1pPr>
              <a:defRPr/>
            </a:lvl1pPr>
          </a:lstStyle>
          <a:p>
            <a:pPr>
              <a:defRPr/>
            </a:pPr>
            <a:fld id="{2480C14A-DBA5-4145-8150-D30343FB2EB6}"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9"/>
          <p:cNvSpPr>
            <a:spLocks noGrp="1"/>
          </p:cNvSpPr>
          <p:nvPr>
            <p:ph type="dt" sz="half" idx="10"/>
          </p:nvPr>
        </p:nvSpPr>
        <p:spPr/>
        <p:txBody>
          <a:bodyPr/>
          <a:lstStyle>
            <a:lvl1pPr>
              <a:defRPr/>
            </a:lvl1pPr>
          </a:lstStyle>
          <a:p>
            <a:pPr>
              <a:defRPr/>
            </a:pPr>
            <a:fld id="{C138114D-01E9-4F70-BB69-137432B93CAC}" type="datetimeFigureOut">
              <a:rPr lang="ru-RU"/>
              <a:pPr>
                <a:defRPr/>
              </a:pPr>
              <a:t>25.05.2023</a:t>
            </a:fld>
            <a:endParaRPr lang="ru-RU"/>
          </a:p>
        </p:txBody>
      </p:sp>
      <p:sp>
        <p:nvSpPr>
          <p:cNvPr id="5" name="Footer Placeholder 21"/>
          <p:cNvSpPr>
            <a:spLocks noGrp="1"/>
          </p:cNvSpPr>
          <p:nvPr>
            <p:ph type="ftr" sz="quarter" idx="11"/>
          </p:nvPr>
        </p:nvSpPr>
        <p:spPr/>
        <p:txBody>
          <a:bodyPr/>
          <a:lstStyle>
            <a:lvl1pPr>
              <a:defRPr/>
            </a:lvl1pPr>
          </a:lstStyle>
          <a:p>
            <a:pPr>
              <a:defRPr/>
            </a:pPr>
            <a:endParaRPr lang="ru-RU"/>
          </a:p>
        </p:txBody>
      </p:sp>
      <p:sp>
        <p:nvSpPr>
          <p:cNvPr id="6" name="Slide Number Placeholder 17"/>
          <p:cNvSpPr>
            <a:spLocks noGrp="1"/>
          </p:cNvSpPr>
          <p:nvPr>
            <p:ph type="sldNum" sz="quarter" idx="12"/>
          </p:nvPr>
        </p:nvSpPr>
        <p:spPr/>
        <p:txBody>
          <a:bodyPr/>
          <a:lstStyle>
            <a:lvl1pPr>
              <a:defRPr/>
            </a:lvl1pPr>
          </a:lstStyle>
          <a:p>
            <a:pPr>
              <a:defRPr/>
            </a:pPr>
            <a:fld id="{54352E5B-A3C8-4827-88DA-0DA1D407A7F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ru-RU"/>
              <a:t>Образец заголовка</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a:t>Образец текста</a:t>
            </a:r>
          </a:p>
        </p:txBody>
      </p:sp>
      <p:sp>
        <p:nvSpPr>
          <p:cNvPr id="4" name="Date Placeholder 3"/>
          <p:cNvSpPr>
            <a:spLocks noGrp="1"/>
          </p:cNvSpPr>
          <p:nvPr>
            <p:ph type="dt" sz="half" idx="10"/>
          </p:nvPr>
        </p:nvSpPr>
        <p:spPr/>
        <p:txBody>
          <a:bodyPr/>
          <a:lstStyle>
            <a:lvl1pPr>
              <a:defRPr/>
            </a:lvl1pPr>
          </a:lstStyle>
          <a:p>
            <a:pPr>
              <a:defRPr/>
            </a:pPr>
            <a:fld id="{9BD320B3-3A38-4677-8623-F4C7C0EA531D}" type="datetimeFigureOut">
              <a:rPr lang="ru-RU"/>
              <a:pPr>
                <a:defRPr/>
              </a:pPr>
              <a:t>25.05.2023</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E09A39F6-867D-4B5A-A283-46D07268A77E}"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ru-RU"/>
              <a:t>Образец заголовка</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9"/>
          <p:cNvSpPr>
            <a:spLocks noGrp="1"/>
          </p:cNvSpPr>
          <p:nvPr>
            <p:ph type="dt" sz="half" idx="10"/>
          </p:nvPr>
        </p:nvSpPr>
        <p:spPr/>
        <p:txBody>
          <a:bodyPr/>
          <a:lstStyle>
            <a:lvl1pPr>
              <a:defRPr/>
            </a:lvl1pPr>
          </a:lstStyle>
          <a:p>
            <a:pPr>
              <a:defRPr/>
            </a:pPr>
            <a:fld id="{1F3AEFE4-A3B6-4F07-A0C0-73756E7AD77B}" type="datetimeFigureOut">
              <a:rPr lang="ru-RU"/>
              <a:pPr>
                <a:defRPr/>
              </a:pPr>
              <a:t>25.05.2023</a:t>
            </a:fld>
            <a:endParaRPr lang="ru-RU"/>
          </a:p>
        </p:txBody>
      </p:sp>
      <p:sp>
        <p:nvSpPr>
          <p:cNvPr id="6" name="Footer Placeholder 21"/>
          <p:cNvSpPr>
            <a:spLocks noGrp="1"/>
          </p:cNvSpPr>
          <p:nvPr>
            <p:ph type="ftr" sz="quarter" idx="11"/>
          </p:nvPr>
        </p:nvSpPr>
        <p:spPr/>
        <p:txBody>
          <a:bodyPr/>
          <a:lstStyle>
            <a:lvl1pPr>
              <a:defRPr/>
            </a:lvl1pPr>
          </a:lstStyle>
          <a:p>
            <a:pPr>
              <a:defRPr/>
            </a:pPr>
            <a:endParaRPr lang="ru-RU"/>
          </a:p>
        </p:txBody>
      </p:sp>
      <p:sp>
        <p:nvSpPr>
          <p:cNvPr id="7" name="Slide Number Placeholder 17"/>
          <p:cNvSpPr>
            <a:spLocks noGrp="1"/>
          </p:cNvSpPr>
          <p:nvPr>
            <p:ph type="sldNum" sz="quarter" idx="12"/>
          </p:nvPr>
        </p:nvSpPr>
        <p:spPr/>
        <p:txBody>
          <a:bodyPr/>
          <a:lstStyle>
            <a:lvl1pPr>
              <a:defRPr/>
            </a:lvl1pPr>
          </a:lstStyle>
          <a:p>
            <a:pPr>
              <a:defRPr/>
            </a:pPr>
            <a:fld id="{225E1E16-A399-4622-A8B3-31806CE06694}"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ru-RU"/>
              <a:t>Образец заголовка</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ru-RU"/>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9"/>
          <p:cNvSpPr>
            <a:spLocks noGrp="1"/>
          </p:cNvSpPr>
          <p:nvPr>
            <p:ph type="dt" sz="half" idx="10"/>
          </p:nvPr>
        </p:nvSpPr>
        <p:spPr/>
        <p:txBody>
          <a:bodyPr/>
          <a:lstStyle>
            <a:lvl1pPr>
              <a:defRPr/>
            </a:lvl1pPr>
          </a:lstStyle>
          <a:p>
            <a:pPr>
              <a:defRPr/>
            </a:pPr>
            <a:fld id="{7BFDFAED-66F3-4CD5-B882-93A9A8B77A49}" type="datetimeFigureOut">
              <a:rPr lang="ru-RU"/>
              <a:pPr>
                <a:defRPr/>
              </a:pPr>
              <a:t>25.05.2023</a:t>
            </a:fld>
            <a:endParaRPr lang="ru-RU"/>
          </a:p>
        </p:txBody>
      </p:sp>
      <p:sp>
        <p:nvSpPr>
          <p:cNvPr id="8" name="Footer Placeholder 21"/>
          <p:cNvSpPr>
            <a:spLocks noGrp="1"/>
          </p:cNvSpPr>
          <p:nvPr>
            <p:ph type="ftr" sz="quarter" idx="11"/>
          </p:nvPr>
        </p:nvSpPr>
        <p:spPr/>
        <p:txBody>
          <a:bodyPr/>
          <a:lstStyle>
            <a:lvl1pPr>
              <a:defRPr/>
            </a:lvl1pPr>
          </a:lstStyle>
          <a:p>
            <a:pPr>
              <a:defRPr/>
            </a:pPr>
            <a:endParaRPr lang="ru-RU"/>
          </a:p>
        </p:txBody>
      </p:sp>
      <p:sp>
        <p:nvSpPr>
          <p:cNvPr id="9" name="Slide Number Placeholder 17"/>
          <p:cNvSpPr>
            <a:spLocks noGrp="1"/>
          </p:cNvSpPr>
          <p:nvPr>
            <p:ph type="sldNum" sz="quarter" idx="12"/>
          </p:nvPr>
        </p:nvSpPr>
        <p:spPr/>
        <p:txBody>
          <a:bodyPr/>
          <a:lstStyle>
            <a:lvl1pPr>
              <a:defRPr/>
            </a:lvl1pPr>
          </a:lstStyle>
          <a:p>
            <a:pPr>
              <a:defRPr/>
            </a:pPr>
            <a:fld id="{109B032C-D194-491B-A2B6-846577CB914F}"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ru-RU"/>
              <a:t>Образец заголовка</a:t>
            </a:r>
            <a:endParaRPr lang="en-US"/>
          </a:p>
        </p:txBody>
      </p:sp>
      <p:sp>
        <p:nvSpPr>
          <p:cNvPr id="3" name="Date Placeholder 9"/>
          <p:cNvSpPr>
            <a:spLocks noGrp="1"/>
          </p:cNvSpPr>
          <p:nvPr>
            <p:ph type="dt" sz="half" idx="10"/>
          </p:nvPr>
        </p:nvSpPr>
        <p:spPr/>
        <p:txBody>
          <a:bodyPr/>
          <a:lstStyle>
            <a:lvl1pPr>
              <a:defRPr/>
            </a:lvl1pPr>
          </a:lstStyle>
          <a:p>
            <a:pPr>
              <a:defRPr/>
            </a:pPr>
            <a:fld id="{973263C7-9F2E-44E1-A634-D8FC0A945A13}" type="datetimeFigureOut">
              <a:rPr lang="ru-RU"/>
              <a:pPr>
                <a:defRPr/>
              </a:pPr>
              <a:t>25.05.2023</a:t>
            </a:fld>
            <a:endParaRPr lang="ru-RU"/>
          </a:p>
        </p:txBody>
      </p:sp>
      <p:sp>
        <p:nvSpPr>
          <p:cNvPr id="4" name="Footer Placeholder 21"/>
          <p:cNvSpPr>
            <a:spLocks noGrp="1"/>
          </p:cNvSpPr>
          <p:nvPr>
            <p:ph type="ftr" sz="quarter" idx="11"/>
          </p:nvPr>
        </p:nvSpPr>
        <p:spPr/>
        <p:txBody>
          <a:bodyPr/>
          <a:lstStyle>
            <a:lvl1pPr>
              <a:defRPr/>
            </a:lvl1pPr>
          </a:lstStyle>
          <a:p>
            <a:pPr>
              <a:defRPr/>
            </a:pPr>
            <a:endParaRPr lang="ru-RU"/>
          </a:p>
        </p:txBody>
      </p:sp>
      <p:sp>
        <p:nvSpPr>
          <p:cNvPr id="5" name="Slide Number Placeholder 17"/>
          <p:cNvSpPr>
            <a:spLocks noGrp="1"/>
          </p:cNvSpPr>
          <p:nvPr>
            <p:ph type="sldNum" sz="quarter" idx="12"/>
          </p:nvPr>
        </p:nvSpPr>
        <p:spPr/>
        <p:txBody>
          <a:bodyPr/>
          <a:lstStyle>
            <a:lvl1pPr>
              <a:defRPr/>
            </a:lvl1pPr>
          </a:lstStyle>
          <a:p>
            <a:pPr>
              <a:defRPr/>
            </a:pPr>
            <a:fld id="{08098822-8B10-47A6-ADD5-38416A539E9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3D49D556-719D-48E4-A84B-590789D71D8A}" type="datetimeFigureOut">
              <a:rPr lang="ru-RU"/>
              <a:pPr>
                <a:defRPr/>
              </a:pPr>
              <a:t>25.05.2023</a:t>
            </a:fld>
            <a:endParaRPr lang="ru-RU"/>
          </a:p>
        </p:txBody>
      </p:sp>
      <p:sp>
        <p:nvSpPr>
          <p:cNvPr id="3" name="Footer Placeholder 21"/>
          <p:cNvSpPr>
            <a:spLocks noGrp="1"/>
          </p:cNvSpPr>
          <p:nvPr>
            <p:ph type="ftr" sz="quarter" idx="11"/>
          </p:nvPr>
        </p:nvSpPr>
        <p:spPr/>
        <p:txBody>
          <a:bodyPr/>
          <a:lstStyle>
            <a:lvl1pPr>
              <a:defRPr/>
            </a:lvl1pPr>
          </a:lstStyle>
          <a:p>
            <a:pPr>
              <a:defRPr/>
            </a:pPr>
            <a:endParaRPr lang="ru-RU"/>
          </a:p>
        </p:txBody>
      </p:sp>
      <p:sp>
        <p:nvSpPr>
          <p:cNvPr id="4" name="Slide Number Placeholder 17"/>
          <p:cNvSpPr>
            <a:spLocks noGrp="1"/>
          </p:cNvSpPr>
          <p:nvPr>
            <p:ph type="sldNum" sz="quarter" idx="12"/>
          </p:nvPr>
        </p:nvSpPr>
        <p:spPr/>
        <p:txBody>
          <a:bodyPr/>
          <a:lstStyle>
            <a:lvl1pPr>
              <a:defRPr/>
            </a:lvl1pPr>
          </a:lstStyle>
          <a:p>
            <a:pPr>
              <a:defRPr/>
            </a:pPr>
            <a:fld id="{5E0D941D-12D5-4ADB-9A24-79393B744A9B}"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ru-RU"/>
              <a:t>Образец заголовка</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ru-RU"/>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9"/>
          <p:cNvSpPr>
            <a:spLocks noGrp="1"/>
          </p:cNvSpPr>
          <p:nvPr>
            <p:ph type="dt" sz="half" idx="10"/>
          </p:nvPr>
        </p:nvSpPr>
        <p:spPr/>
        <p:txBody>
          <a:bodyPr/>
          <a:lstStyle>
            <a:lvl1pPr>
              <a:defRPr/>
            </a:lvl1pPr>
          </a:lstStyle>
          <a:p>
            <a:pPr>
              <a:defRPr/>
            </a:pPr>
            <a:fld id="{E41791A8-0950-4D3C-8270-92D1E7EA4C89}" type="datetimeFigureOut">
              <a:rPr lang="ru-RU"/>
              <a:pPr>
                <a:defRPr/>
              </a:pPr>
              <a:t>25.05.2023</a:t>
            </a:fld>
            <a:endParaRPr lang="ru-RU"/>
          </a:p>
        </p:txBody>
      </p:sp>
      <p:sp>
        <p:nvSpPr>
          <p:cNvPr id="6" name="Footer Placeholder 21"/>
          <p:cNvSpPr>
            <a:spLocks noGrp="1"/>
          </p:cNvSpPr>
          <p:nvPr>
            <p:ph type="ftr" sz="quarter" idx="11"/>
          </p:nvPr>
        </p:nvSpPr>
        <p:spPr/>
        <p:txBody>
          <a:bodyPr/>
          <a:lstStyle>
            <a:lvl1pPr>
              <a:defRPr/>
            </a:lvl1pPr>
          </a:lstStyle>
          <a:p>
            <a:pPr>
              <a:defRPr/>
            </a:pPr>
            <a:endParaRPr lang="ru-RU"/>
          </a:p>
        </p:txBody>
      </p:sp>
      <p:sp>
        <p:nvSpPr>
          <p:cNvPr id="7" name="Slide Number Placeholder 17"/>
          <p:cNvSpPr>
            <a:spLocks noGrp="1"/>
          </p:cNvSpPr>
          <p:nvPr>
            <p:ph type="sldNum" sz="quarter" idx="12"/>
          </p:nvPr>
        </p:nvSpPr>
        <p:spPr/>
        <p:txBody>
          <a:bodyPr/>
          <a:lstStyle>
            <a:lvl1pPr>
              <a:defRPr/>
            </a:lvl1pPr>
          </a:lstStyle>
          <a:p>
            <a:pPr>
              <a:defRPr/>
            </a:pPr>
            <a:fld id="{001E6DA3-6009-4326-9750-01124A27278D}"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ru-RU"/>
              <a:t>Образец заголовка</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ru-RU"/>
              <a:t>Образец текста</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ru-RU" noProof="0"/>
              <a:t>Вставка рисунка</a:t>
            </a:r>
            <a:endParaRPr lang="en-US" noProof="0" dirty="0"/>
          </a:p>
        </p:txBody>
      </p:sp>
      <p:sp>
        <p:nvSpPr>
          <p:cNvPr id="9" name="Date Placeholder 4"/>
          <p:cNvSpPr>
            <a:spLocks noGrp="1"/>
          </p:cNvSpPr>
          <p:nvPr>
            <p:ph type="dt" sz="half" idx="10"/>
          </p:nvPr>
        </p:nvSpPr>
        <p:spPr/>
        <p:txBody>
          <a:bodyPr/>
          <a:lstStyle>
            <a:lvl1pPr>
              <a:defRPr/>
            </a:lvl1pPr>
          </a:lstStyle>
          <a:p>
            <a:pPr>
              <a:defRPr/>
            </a:pPr>
            <a:fld id="{A12A90C5-1B84-4ED0-BB8C-95A09470BD94}" type="datetimeFigureOut">
              <a:rPr lang="ru-RU"/>
              <a:pPr>
                <a:defRPr/>
              </a:pPr>
              <a:t>25.05.2023</a:t>
            </a:fld>
            <a:endParaRPr lang="ru-RU"/>
          </a:p>
        </p:txBody>
      </p:sp>
      <p:sp>
        <p:nvSpPr>
          <p:cNvPr id="10" name="Footer Placeholder 5"/>
          <p:cNvSpPr>
            <a:spLocks noGrp="1"/>
          </p:cNvSpPr>
          <p:nvPr>
            <p:ph type="ftr" sz="quarter" idx="11"/>
          </p:nvPr>
        </p:nvSpPr>
        <p:spPr/>
        <p:txBody>
          <a:bodyPr/>
          <a:lstStyle>
            <a:lvl1pPr>
              <a:defRPr/>
            </a:lvl1pPr>
          </a:lstStyle>
          <a:p>
            <a:pPr>
              <a:defRPr/>
            </a:pPr>
            <a:endParaRPr lang="ru-RU"/>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D17A557A-857E-4852-8E16-7A62E2342D7C}"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ru-RU"/>
              <a:t>Образец заголовка</a:t>
            </a:r>
            <a:endParaRPr lang="en-US"/>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fld id="{FBF9BB3D-A2A0-4F9F-93ED-1A92B59B1E44}" type="datetimeFigureOut">
              <a:rPr lang="ru-RU"/>
              <a:pPr>
                <a:defRPr/>
              </a:pPr>
              <a:t>25.05.2023</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defRPr>
            </a:lvl1pPr>
          </a:lstStyle>
          <a:p>
            <a:pPr>
              <a:defRPr/>
            </a:pPr>
            <a:fld id="{1FBA4D38-2F8D-4B56-9BB7-196C2EE5DA2E}" type="slidenum">
              <a:rPr lang="ru-RU"/>
              <a:pPr>
                <a:defRPr/>
              </a:pPr>
              <a:t>‹#›</a:t>
            </a:fld>
            <a:endParaRPr lang="ru-RU"/>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grpSp>
    </p:spTree>
  </p:cSld>
  <p:clrMap bg1="lt1" tx1="dk1" bg2="lt2" tx2="dk2" accent1="accent1" accent2="accent2" accent3="accent3" accent4="accent4" accent5="accent5" accent6="accent6" hlink="hlink" folHlink="folHlink"/>
  <p:sldLayoutIdLst>
    <p:sldLayoutId id="2147483684" r:id="rId1"/>
    <p:sldLayoutId id="2147483683" r:id="rId2"/>
    <p:sldLayoutId id="2147483685" r:id="rId3"/>
    <p:sldLayoutId id="2147483682" r:id="rId4"/>
    <p:sldLayoutId id="2147483681" r:id="rId5"/>
    <p:sldLayoutId id="2147483680" r:id="rId6"/>
    <p:sldLayoutId id="2147483679" r:id="rId7"/>
    <p:sldLayoutId id="2147483678" r:id="rId8"/>
    <p:sldLayoutId id="2147483686" r:id="rId9"/>
    <p:sldLayoutId id="2147483677" r:id="rId10"/>
    <p:sldLayoutId id="2147483676"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6"/>
          <p:cNvSpPr>
            <a:spLocks noChangeArrowheads="1"/>
          </p:cNvSpPr>
          <p:nvPr/>
        </p:nvSpPr>
        <p:spPr bwMode="auto">
          <a:xfrm>
            <a:off x="755650" y="-811587"/>
            <a:ext cx="7993063" cy="7011150"/>
          </a:xfrm>
          <a:prstGeom prst="rect">
            <a:avLst/>
          </a:prstGeom>
          <a:noFill/>
          <a:ln w="9525">
            <a:noFill/>
            <a:miter lim="800000"/>
            <a:headEnd/>
            <a:tailEnd/>
          </a:ln>
        </p:spPr>
        <p:txBody>
          <a:bodyPr anchor="ctr">
            <a:spAutoFit/>
          </a:bodyPr>
          <a:lstStyle/>
          <a:p>
            <a:pPr algn="ctr"/>
            <a:endParaRPr lang="en-US" sz="2400" b="1" dirty="0">
              <a:solidFill>
                <a:srgbClr val="FF0000"/>
              </a:solidFill>
              <a:latin typeface="Constantia" pitchFamily="18" charset="0"/>
            </a:endParaRPr>
          </a:p>
          <a:p>
            <a:pPr algn="ctr"/>
            <a:endParaRPr lang="ru-RU" sz="2400" b="1" dirty="0">
              <a:solidFill>
                <a:srgbClr val="FF0000"/>
              </a:solidFill>
              <a:latin typeface="Constantia" pitchFamily="18" charset="0"/>
            </a:endParaRPr>
          </a:p>
          <a:p>
            <a:pPr algn="ctr" eaLnBrk="0" hangingPunct="0">
              <a:spcBef>
                <a:spcPct val="20000"/>
              </a:spcBef>
              <a:buClr>
                <a:srgbClr val="0BD0D9"/>
              </a:buClr>
              <a:buSzPct val="95000"/>
              <a:buFont typeface="Wingdings 2" pitchFamily="18" charset="2"/>
              <a:buNone/>
            </a:pPr>
            <a:endParaRPr lang="ru-RU" sz="2400" b="1" dirty="0">
              <a:solidFill>
                <a:srgbClr val="481ABC"/>
              </a:solidFill>
            </a:endParaRPr>
          </a:p>
          <a:p>
            <a:pPr algn="ctr" eaLnBrk="0" hangingPunct="0">
              <a:spcBef>
                <a:spcPct val="20000"/>
              </a:spcBef>
              <a:buClr>
                <a:srgbClr val="0BD0D9"/>
              </a:buClr>
              <a:buSzPct val="95000"/>
              <a:buFont typeface="Wingdings 2" pitchFamily="18" charset="2"/>
              <a:buNone/>
            </a:pPr>
            <a:endParaRPr lang="ru-RU" sz="2400" b="1" dirty="0">
              <a:solidFill>
                <a:srgbClr val="481ABC"/>
              </a:solidFill>
            </a:endParaRPr>
          </a:p>
          <a:p>
            <a:pPr algn="ctr" eaLnBrk="0" hangingPunct="0">
              <a:spcBef>
                <a:spcPct val="20000"/>
              </a:spcBef>
              <a:buClr>
                <a:srgbClr val="0BD0D9"/>
              </a:buClr>
              <a:buSzPct val="95000"/>
              <a:buFont typeface="Wingdings 2" pitchFamily="18" charset="2"/>
              <a:buNone/>
            </a:pPr>
            <a:endParaRPr lang="ru-RU" sz="3200" b="1" dirty="0">
              <a:solidFill>
                <a:srgbClr val="481ABC"/>
              </a:solidFill>
            </a:endParaRPr>
          </a:p>
          <a:p>
            <a:pPr algn="ctr" eaLnBrk="0" hangingPunct="0">
              <a:spcBef>
                <a:spcPct val="20000"/>
              </a:spcBef>
              <a:buClr>
                <a:srgbClr val="0BD0D9"/>
              </a:buClr>
              <a:buSzPct val="95000"/>
              <a:buFont typeface="Wingdings 2" pitchFamily="18" charset="2"/>
              <a:buNone/>
            </a:pPr>
            <a:endParaRPr lang="ru-RU" sz="3200" b="1" dirty="0">
              <a:solidFill>
                <a:srgbClr val="481ABC"/>
              </a:solidFill>
            </a:endParaRPr>
          </a:p>
          <a:p>
            <a:pPr algn="ctr" eaLnBrk="0" hangingPunct="0">
              <a:spcBef>
                <a:spcPct val="20000"/>
              </a:spcBef>
              <a:buClr>
                <a:srgbClr val="0BD0D9"/>
              </a:buClr>
              <a:buSzPct val="95000"/>
              <a:buFont typeface="Wingdings 2" pitchFamily="18" charset="2"/>
              <a:buNone/>
            </a:pPr>
            <a:r>
              <a:rPr lang="ru-RU" sz="3200" b="1" dirty="0">
                <a:solidFill>
                  <a:srgbClr val="481ABC"/>
                </a:solidFill>
              </a:rPr>
              <a:t>Памятка </a:t>
            </a:r>
          </a:p>
          <a:p>
            <a:pPr algn="ctr" eaLnBrk="0" hangingPunct="0">
              <a:spcBef>
                <a:spcPct val="20000"/>
              </a:spcBef>
              <a:buClr>
                <a:srgbClr val="0BD0D9"/>
              </a:buClr>
              <a:buSzPct val="95000"/>
              <a:buFont typeface="Wingdings 2" pitchFamily="18" charset="2"/>
              <a:buNone/>
            </a:pPr>
            <a:r>
              <a:rPr lang="ru-RU" sz="3200" b="1" dirty="0">
                <a:solidFill>
                  <a:srgbClr val="481ABC"/>
                </a:solidFill>
              </a:rPr>
              <a:t>для выпускников</a:t>
            </a:r>
          </a:p>
          <a:p>
            <a:pPr algn="ctr" eaLnBrk="0" hangingPunct="0">
              <a:spcBef>
                <a:spcPct val="20000"/>
              </a:spcBef>
              <a:buClr>
                <a:srgbClr val="0BD0D9"/>
              </a:buClr>
              <a:buSzPct val="95000"/>
              <a:buFont typeface="Wingdings 2" pitchFamily="18" charset="2"/>
              <a:buNone/>
            </a:pPr>
            <a:endParaRPr lang="ru-RU" sz="3200" b="1" dirty="0">
              <a:solidFill>
                <a:srgbClr val="481ABC"/>
              </a:solidFill>
            </a:endParaRPr>
          </a:p>
          <a:p>
            <a:pPr algn="ctr"/>
            <a:r>
              <a:rPr lang="ru-RU" sz="2800" b="1" dirty="0">
                <a:solidFill>
                  <a:srgbClr val="481ABC"/>
                </a:solidFill>
              </a:rPr>
              <a:t>«Как вести себя во время сдачи экзаменов в форме ЕНТ</a:t>
            </a:r>
            <a:r>
              <a:rPr lang="ru-RU" sz="2800" dirty="0"/>
              <a:t> </a:t>
            </a:r>
            <a:endParaRPr lang="ru-RU" sz="2800" b="1" dirty="0">
              <a:solidFill>
                <a:srgbClr val="481ABC"/>
              </a:solidFill>
              <a:latin typeface="Constantia" pitchFamily="18" charset="0"/>
            </a:endParaRPr>
          </a:p>
          <a:p>
            <a:pPr algn="ctr"/>
            <a:endParaRPr lang="ru-RU" sz="2400" b="1" i="1" dirty="0">
              <a:solidFill>
                <a:srgbClr val="FF0000"/>
              </a:solidFill>
              <a:latin typeface="Constantia" pitchFamily="18" charset="0"/>
            </a:endParaRPr>
          </a:p>
          <a:p>
            <a:pPr algn="r"/>
            <a:endParaRPr lang="ru-RU" sz="2400" b="1" i="1" dirty="0">
              <a:solidFill>
                <a:srgbClr val="FF0000"/>
              </a:solidFill>
              <a:latin typeface="Constantia" pitchFamily="18" charset="0"/>
            </a:endParaRPr>
          </a:p>
          <a:p>
            <a:pPr algn="r"/>
            <a:r>
              <a:rPr lang="ru-RU" sz="2400" b="1" i="1" dirty="0">
                <a:solidFill>
                  <a:srgbClr val="FF0000"/>
                </a:solidFill>
                <a:latin typeface="Constantia" pitchFamily="18" charset="0"/>
              </a:rPr>
              <a:t>Педагог-психолог:</a:t>
            </a:r>
          </a:p>
          <a:p>
            <a:pPr algn="r"/>
            <a:r>
              <a:rPr lang="ru-RU" sz="2400" b="1" i="1" dirty="0">
                <a:solidFill>
                  <a:srgbClr val="FF0000"/>
                </a:solidFill>
                <a:latin typeface="Constantia" pitchFamily="18" charset="0"/>
              </a:rPr>
              <a:t>Сапарова </a:t>
            </a:r>
            <a:r>
              <a:rPr lang="ru-RU" sz="2400" b="1" i="1" dirty="0" err="1">
                <a:solidFill>
                  <a:srgbClr val="FF0000"/>
                </a:solidFill>
                <a:latin typeface="Constantia" pitchFamily="18" charset="0"/>
              </a:rPr>
              <a:t>Перизат</a:t>
            </a:r>
            <a:r>
              <a:rPr lang="ru-RU" sz="2400" b="1" i="1" dirty="0">
                <a:solidFill>
                  <a:srgbClr val="FF0000"/>
                </a:solidFill>
                <a:latin typeface="Constantia" pitchFamily="18" charset="0"/>
              </a:rPr>
              <a:t> </a:t>
            </a:r>
            <a:r>
              <a:rPr lang="ru-RU" sz="2400" b="1" i="1" dirty="0" err="1">
                <a:solidFill>
                  <a:srgbClr val="FF0000"/>
                </a:solidFill>
                <a:latin typeface="Constantia" pitchFamily="18" charset="0"/>
              </a:rPr>
              <a:t>Армановна</a:t>
            </a:r>
            <a:r>
              <a:rPr lang="ru-RU" sz="2400" dirty="0">
                <a:solidFill>
                  <a:srgbClr val="FF0000"/>
                </a:solidFill>
                <a:latin typeface="Constantia" pitchFamily="18" charset="0"/>
              </a:rPr>
              <a:t> </a:t>
            </a:r>
          </a:p>
        </p:txBody>
      </p:sp>
      <p:sp>
        <p:nvSpPr>
          <p:cNvPr id="13316" name="AutoShape 4" descr="Социально - психологическая служба"/>
          <p:cNvSpPr>
            <a:spLocks noChangeAspect="1" noChangeArrowheads="1"/>
          </p:cNvSpPr>
          <p:nvPr/>
        </p:nvSpPr>
        <p:spPr bwMode="auto">
          <a:xfrm>
            <a:off x="155575" y="46038"/>
            <a:ext cx="304800" cy="304800"/>
          </a:xfrm>
          <a:prstGeom prst="rect">
            <a:avLst/>
          </a:prstGeom>
          <a:noFill/>
        </p:spPr>
        <p:txBody>
          <a:bodyPr/>
          <a:lstStyle/>
          <a:p>
            <a:endParaRPr lang="ru-RU"/>
          </a:p>
        </p:txBody>
      </p:sp>
      <p:pic>
        <p:nvPicPr>
          <p:cNvPr id="13318" name="Picture 6" descr="Промежуточная аттестация для 5-8-х, 10-х классов « Академия ..."/>
          <p:cNvPicPr>
            <a:picLocks noChangeAspect="1" noChangeArrowheads="1"/>
          </p:cNvPicPr>
          <p:nvPr/>
        </p:nvPicPr>
        <p:blipFill>
          <a:blip r:embed="rId2"/>
          <a:srcRect/>
          <a:stretch>
            <a:fillRect/>
          </a:stretch>
        </p:blipFill>
        <p:spPr bwMode="auto">
          <a:xfrm>
            <a:off x="179388" y="188913"/>
            <a:ext cx="3168650" cy="24479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Объект 2"/>
          <p:cNvSpPr>
            <a:spLocks noGrp="1"/>
          </p:cNvSpPr>
          <p:nvPr>
            <p:ph idx="1"/>
          </p:nvPr>
        </p:nvSpPr>
        <p:spPr>
          <a:xfrm>
            <a:off x="468313" y="620713"/>
            <a:ext cx="8353425" cy="4100512"/>
          </a:xfrm>
        </p:spPr>
        <p:txBody>
          <a:bodyPr/>
          <a:lstStyle/>
          <a:p>
            <a:pPr>
              <a:buFont typeface="Wingdings 2" pitchFamily="18" charset="2"/>
              <a:buNone/>
            </a:pPr>
            <a:endParaRPr lang="ru-RU" b="1"/>
          </a:p>
          <a:p>
            <a:r>
              <a:rPr lang="ru-RU" sz="1600" b="1">
                <a:solidFill>
                  <a:srgbClr val="FF0000"/>
                </a:solidFill>
              </a:rPr>
              <a:t>Будь внимателен</a:t>
            </a:r>
            <a:r>
              <a:rPr lang="ru-RU" sz="1600">
                <a:solidFill>
                  <a:srgbClr val="FF0000"/>
                </a:solidFill>
              </a:rPr>
              <a:t>!</a:t>
            </a:r>
            <a:r>
              <a:rPr lang="ru-RU" sz="1400"/>
              <a:t> В начале тестирования тебе сообщат необходимую информацию (как заполнять бланк, какими буквами писать, как кодировать номер школы). От того, насколько ты внимательно запомнишь все эти правила, зависит количество ответов, засчитанных как верные!</a:t>
            </a:r>
            <a:endParaRPr lang="ru-RU" sz="1400" b="1"/>
          </a:p>
          <a:p>
            <a:r>
              <a:rPr lang="ru-RU" sz="1600" b="1" u="sng">
                <a:solidFill>
                  <a:srgbClr val="FF0000"/>
                </a:solidFill>
              </a:rPr>
              <a:t>Соблюдай правила поведения на экзамене!</a:t>
            </a:r>
            <a:r>
              <a:rPr lang="ru-RU" sz="1400" b="1">
                <a:solidFill>
                  <a:srgbClr val="FF0000"/>
                </a:solidFill>
              </a:rPr>
              <a:t> </a:t>
            </a:r>
            <a:r>
              <a:rPr lang="ru-RU" sz="1400"/>
              <a:t>Не выкрикивай с места, если хочешь задать вопрос организатору в аудитории, подними руку. Твои вопросы не должны касаться содержания заданий, тебе ответят только на вопросы, связанные с правилами заполнения регистрационного бланка или, в случае возникновения трудностей с тесто-пакетом: опечатки, пропущенные буквы, отсутствие текста в бланке.</a:t>
            </a:r>
          </a:p>
          <a:p>
            <a:r>
              <a:rPr lang="ru-RU" sz="1600" b="1" u="sng">
                <a:solidFill>
                  <a:srgbClr val="FF0000"/>
                </a:solidFill>
              </a:rPr>
              <a:t>Сосредоточься!</a:t>
            </a:r>
            <a:r>
              <a:rPr lang="ru-RU" sz="1400"/>
              <a:t> После заполнения бланка регистрации, когда ты прояснил все непонятные для себя моменты, постарайся сосредоточиться и забыть про окружающих. Для тебя должны существовать только текст заданий и часы, регламентирующие время выполнения теста. Торопись не спеша!</a:t>
            </a:r>
          </a:p>
          <a:p>
            <a:r>
              <a:rPr lang="ru-RU" sz="1600" b="1" u="sng">
                <a:solidFill>
                  <a:srgbClr val="FF0000"/>
                </a:solidFill>
              </a:rPr>
              <a:t>Не бойся!</a:t>
            </a:r>
            <a:r>
              <a:rPr lang="ru-RU" sz="1400" b="1" u="sng"/>
              <a:t> </a:t>
            </a:r>
            <a:r>
              <a:rPr lang="ru-RU" sz="1400"/>
              <a:t>Жесткие рамки времени не должны повлиять на качество твоих ответов. Перед тем, как вписать ответ, перечитай вопрос дважды и убедись, что ты правильно понял, что от тебя требуется.</a:t>
            </a:r>
          </a:p>
          <a:p>
            <a:r>
              <a:rPr lang="ru-RU" sz="1600" b="1" u="sng">
                <a:solidFill>
                  <a:srgbClr val="FF0000"/>
                </a:solidFill>
              </a:rPr>
              <a:t>Начни с легкого!</a:t>
            </a:r>
            <a:r>
              <a:rPr lang="ru-RU" sz="1400"/>
              <a:t> Начни отвечать на те вопросы, в знании которых ты не сомневаешься, не останавливаясь на тех, которые могут вызвать долгие раздумья. Тогда ты успокоишься, голова начнет работать более ясно и четко, и ты войдешь в рабочий ритм. Ты как бы освободишься от нервозности, и вся твоя энергия потом будет направлена на более трудные вопросы.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5"/>
          <p:cNvSpPr>
            <a:spLocks noChangeArrowheads="1"/>
          </p:cNvSpPr>
          <p:nvPr/>
        </p:nvSpPr>
        <p:spPr bwMode="auto">
          <a:xfrm>
            <a:off x="611188" y="404813"/>
            <a:ext cx="8239125" cy="366712"/>
          </a:xfrm>
          <a:prstGeom prst="rect">
            <a:avLst/>
          </a:prstGeom>
          <a:noFill/>
          <a:ln w="9525">
            <a:noFill/>
            <a:miter lim="800000"/>
            <a:headEnd/>
            <a:tailEnd/>
          </a:ln>
        </p:spPr>
        <p:txBody>
          <a:bodyPr>
            <a:spAutoFit/>
          </a:bodyPr>
          <a:lstStyle/>
          <a:p>
            <a:pPr algn="ctr"/>
            <a:r>
              <a:rPr lang="en-US"/>
              <a:t> </a:t>
            </a:r>
            <a:endParaRPr lang="ru-RU" b="1">
              <a:latin typeface="Constantia" pitchFamily="18" charset="0"/>
            </a:endParaRPr>
          </a:p>
        </p:txBody>
      </p:sp>
      <p:sp>
        <p:nvSpPr>
          <p:cNvPr id="15364" name="Rectangle 4"/>
          <p:cNvSpPr>
            <a:spLocks noChangeArrowheads="1"/>
          </p:cNvSpPr>
          <p:nvPr/>
        </p:nvSpPr>
        <p:spPr bwMode="auto">
          <a:xfrm>
            <a:off x="755650" y="1052513"/>
            <a:ext cx="7848600" cy="5205412"/>
          </a:xfrm>
          <a:prstGeom prst="rect">
            <a:avLst/>
          </a:prstGeom>
          <a:noFill/>
          <a:ln w="9525">
            <a:noFill/>
            <a:miter lim="800000"/>
            <a:headEnd/>
            <a:tailEnd/>
          </a:ln>
          <a:effectLst/>
        </p:spPr>
        <p:txBody>
          <a:bodyPr>
            <a:spAutoFit/>
          </a:bodyPr>
          <a:lstStyle/>
          <a:p>
            <a:pPr eaLnBrk="0" hangingPunct="0">
              <a:spcBef>
                <a:spcPct val="20000"/>
              </a:spcBef>
              <a:buClr>
                <a:srgbClr val="0BD0D9"/>
              </a:buClr>
              <a:buSzPct val="95000"/>
              <a:buFont typeface="Wingdings 2" pitchFamily="18" charset="2"/>
              <a:buNone/>
            </a:pPr>
            <a:r>
              <a:rPr lang="ru-RU" sz="1600" b="1" u="sng">
                <a:solidFill>
                  <a:srgbClr val="FF0000"/>
                </a:solidFill>
                <a:latin typeface="Constantia" pitchFamily="18" charset="0"/>
              </a:rPr>
              <a:t>Пропускай!</a:t>
            </a:r>
            <a:r>
              <a:rPr lang="ru-RU" sz="1600" u="sng">
                <a:latin typeface="Constantia" pitchFamily="18" charset="0"/>
              </a:rPr>
              <a:t> </a:t>
            </a:r>
            <a:r>
              <a:rPr lang="ru-RU" sz="1400">
                <a:latin typeface="Constantia" pitchFamily="18" charset="0"/>
              </a:rPr>
              <a:t>Надо научиться пропускать трудные или непонятные задания. Помни: в тексте всегда найдутся такие вопросы, с которыми ты обязательно справишься. Просто глупо недобрать баллов только потому, что ты не дошел до «своих» заданий, а застрял на тех, которые вызывают у тебя затруднения.</a:t>
            </a:r>
            <a:endParaRPr lang="ru-RU" sz="1400" b="1" u="sng">
              <a:solidFill>
                <a:srgbClr val="FF0000"/>
              </a:solidFill>
              <a:latin typeface="Constantia" pitchFamily="18" charset="0"/>
            </a:endParaRPr>
          </a:p>
          <a:p>
            <a:r>
              <a:rPr lang="ru-RU" sz="1600" b="1" u="sng">
                <a:solidFill>
                  <a:srgbClr val="FF0000"/>
                </a:solidFill>
                <a:latin typeface="Constantia" pitchFamily="18" charset="0"/>
              </a:rPr>
              <a:t>Читай задание до конца!</a:t>
            </a:r>
            <a:r>
              <a:rPr lang="ru-RU" sz="1400" b="1" u="sng">
                <a:latin typeface="Constantia" pitchFamily="18" charset="0"/>
              </a:rPr>
              <a:t> </a:t>
            </a:r>
            <a:r>
              <a:rPr lang="ru-RU" sz="1400">
                <a:latin typeface="Constantia" pitchFamily="18" charset="0"/>
              </a:rPr>
              <a:t>Спешка не должна приводить к тому, что ты стараешься понять задание по первым трем словам и достраиваешь концовку в своем воображении. Это верный способ совершить досадные ошибки в самых легких вопросах.</a:t>
            </a:r>
          </a:p>
          <a:p>
            <a:r>
              <a:rPr lang="ru-RU" sz="1600" b="1" u="sng">
                <a:solidFill>
                  <a:srgbClr val="FF0000"/>
                </a:solidFill>
                <a:latin typeface="Constantia" pitchFamily="18" charset="0"/>
              </a:rPr>
              <a:t>Думай только о текущем задании!</a:t>
            </a:r>
            <a:r>
              <a:rPr lang="ru-RU" sz="1600">
                <a:solidFill>
                  <a:srgbClr val="FF0000"/>
                </a:solidFill>
                <a:latin typeface="Constantia" pitchFamily="18" charset="0"/>
              </a:rPr>
              <a:t> </a:t>
            </a:r>
            <a:r>
              <a:rPr lang="ru-RU" sz="1400">
                <a:latin typeface="Constantia" pitchFamily="18" charset="0"/>
              </a:rPr>
              <a:t>Когда ты видишь новое задание, забудь все, что было в предыдущем. Как правило, задания в тестах не связаны друг с другом, поэтому методы, которые ты применил в одном вопросе, как, правило, не помогают, а только мешают сконцентрироваться и правильно решить новое задание. Другой бесценный психологический эффект такого совета: забыть о неудаче в прошлом задании (если оно оказалось тебе не по зубам). Думай только о том, что каждое задание – это шанс набрать баллы.</a:t>
            </a:r>
          </a:p>
          <a:p>
            <a:r>
              <a:rPr lang="ru-RU" sz="1600" b="1" u="sng">
                <a:solidFill>
                  <a:srgbClr val="FF0000"/>
                </a:solidFill>
                <a:latin typeface="Constantia" pitchFamily="18" charset="0"/>
              </a:rPr>
              <a:t>Исключай!</a:t>
            </a:r>
            <a:r>
              <a:rPr lang="ru-RU" sz="1400">
                <a:latin typeface="Constantia" pitchFamily="18" charset="0"/>
              </a:rPr>
              <a:t> Многие задания можно быстрее решить, если не искать правильный вариант ответа, а последовательно исключать те, которые явно не подходят. Метод исключения позволяет в итоге сконцентрировать внимание на одном-двух вариантах, а не на всех пяти-семи (что гораздо труднее).</a:t>
            </a:r>
          </a:p>
          <a:p>
            <a:r>
              <a:rPr lang="ru-RU" sz="1600" b="1" u="sng">
                <a:solidFill>
                  <a:srgbClr val="FF0000"/>
                </a:solidFill>
                <a:latin typeface="Constantia" pitchFamily="18" charset="0"/>
              </a:rPr>
              <a:t>Запланируй два круга!</a:t>
            </a:r>
            <a:r>
              <a:rPr lang="ru-RU" sz="1400" u="sng">
                <a:latin typeface="Constantia" pitchFamily="18" charset="0"/>
              </a:rPr>
              <a:t> </a:t>
            </a:r>
            <a:r>
              <a:rPr lang="ru-RU" sz="1400">
                <a:latin typeface="Constantia" pitchFamily="18" charset="0"/>
              </a:rPr>
              <a:t>Рассчитай время так, чтобы за две трети всего отведенного времени пройтись по</a:t>
            </a:r>
            <a:r>
              <a:rPr lang="ru-RU">
                <a:latin typeface="Constantia" pitchFamily="18" charset="0"/>
              </a:rPr>
              <a:t> </a:t>
            </a:r>
            <a:r>
              <a:rPr lang="ru-RU" sz="1400">
                <a:latin typeface="Constantia" pitchFamily="18" charset="0"/>
              </a:rPr>
              <a:t>легким, доступным для тебя заданиям (первый круг), - тогда ты успеешь набрать минимум баллов на тех вопросах, в ответах на которые ты уверен, - а потом спокойно вернуться и подумать над трудными, которые тебе в начале пришлось пропустить (второй круг).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Заголовок 1"/>
          <p:cNvSpPr>
            <a:spLocks noGrp="1"/>
          </p:cNvSpPr>
          <p:nvPr>
            <p:ph type="title" idx="4294967295"/>
          </p:nvPr>
        </p:nvSpPr>
        <p:spPr>
          <a:xfrm>
            <a:off x="395288" y="1773238"/>
            <a:ext cx="8229600" cy="1800225"/>
          </a:xfrm>
        </p:spPr>
        <p:txBody>
          <a:bodyPr/>
          <a:lstStyle/>
          <a:p>
            <a:pPr algn="ctr" eaLnBrk="1" hangingPunct="1"/>
            <a:br>
              <a:rPr lang="en-US" sz="4600" b="1">
                <a:latin typeface="Constantia" pitchFamily="18" charset="0"/>
              </a:rPr>
            </a:br>
            <a:br>
              <a:rPr lang="ru-RU" sz="4600" b="1">
                <a:latin typeface="Arial" charset="0"/>
              </a:rPr>
            </a:br>
            <a:br>
              <a:rPr lang="ru-RU" sz="4600" b="1">
                <a:latin typeface="Arial" charset="0"/>
              </a:rPr>
            </a:br>
            <a:br>
              <a:rPr lang="ru-RU" sz="4600" b="1">
                <a:latin typeface="Arial" charset="0"/>
              </a:rPr>
            </a:br>
            <a:br>
              <a:rPr lang="ru-RU" sz="4600" b="1">
                <a:latin typeface="Arial" charset="0"/>
              </a:rPr>
            </a:br>
            <a:br>
              <a:rPr lang="ru-RU" sz="4600" b="1">
                <a:latin typeface="Arial" charset="0"/>
              </a:rPr>
            </a:br>
            <a:br>
              <a:rPr lang="ru-RU" sz="4600" b="1">
                <a:latin typeface="Arial" charset="0"/>
              </a:rPr>
            </a:br>
            <a:br>
              <a:rPr lang="ru-RU" sz="3600" b="1" i="1">
                <a:solidFill>
                  <a:schemeClr val="accent1"/>
                </a:solidFill>
                <a:effectLst>
                  <a:outerShdw blurRad="38100" dist="38100" dir="2700000" algn="tl">
                    <a:srgbClr val="C0C0C0"/>
                  </a:outerShdw>
                </a:effectLst>
                <a:latin typeface="Arial" charset="0"/>
              </a:rPr>
            </a:br>
            <a:br>
              <a:rPr lang="ru-RU" sz="3600" b="1" i="1">
                <a:solidFill>
                  <a:schemeClr val="accent1"/>
                </a:solidFill>
                <a:effectLst>
                  <a:outerShdw blurRad="38100" dist="38100" dir="2700000" algn="tl">
                    <a:srgbClr val="C0C0C0"/>
                  </a:outerShdw>
                </a:effectLst>
                <a:latin typeface="Arial" charset="0"/>
              </a:rPr>
            </a:br>
            <a:r>
              <a:rPr lang="ru-RU" sz="3600" b="1" i="1">
                <a:solidFill>
                  <a:schemeClr val="accent1"/>
                </a:solidFill>
                <a:effectLst>
                  <a:outerShdw blurRad="38100" dist="38100" dir="2700000" algn="tl">
                    <a:srgbClr val="C0C0C0"/>
                  </a:outerShdw>
                </a:effectLst>
                <a:latin typeface="Arial" charset="0"/>
              </a:rPr>
              <a:t>Удачи вам на ЕНТ!</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 /></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1581</TotalTime>
  <Words>471</Words>
  <Application>Microsoft Office PowerPoint</Application>
  <PresentationFormat>Экран (4:3)</PresentationFormat>
  <Paragraphs>27</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Поток</vt:lpstr>
      <vt:lpstr>Презентация PowerPoint</vt:lpstr>
      <vt:lpstr>Презентация PowerPoint</vt:lpstr>
      <vt:lpstr>Презентация PowerPoint</vt:lpstr>
      <vt:lpstr>         Удачи вам на ЕНТ!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Перизат Сапарова</cp:lastModifiedBy>
  <cp:revision>32</cp:revision>
  <dcterms:created xsi:type="dcterms:W3CDTF">2018-06-20T09:56:16Z</dcterms:created>
  <dcterms:modified xsi:type="dcterms:W3CDTF">2023-05-25T05:07:19Z</dcterms:modified>
</cp:coreProperties>
</file>