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5" r:id="rId4"/>
    <p:sldId id="262" r:id="rId5"/>
    <p:sldId id="268" r:id="rId6"/>
    <p:sldId id="270" r:id="rId7"/>
    <p:sldId id="258" r:id="rId8"/>
    <p:sldId id="259" r:id="rId9"/>
    <p:sldId id="269" r:id="rId10"/>
    <p:sldId id="261" r:id="rId11"/>
    <p:sldId id="260" r:id="rId12"/>
    <p:sldId id="266" r:id="rId13"/>
    <p:sldId id="267" r:id="rId14"/>
    <p:sldId id="257" r:id="rId15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FA7F5F-0052-7265-08A8-AE816A023A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2669339-9AD5-BF94-BECE-9158A53CAA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3ABAE2-30B5-1ED4-2731-2E64EE485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5D202-1492-4ECD-A190-705025D47670}" type="datetimeFigureOut">
              <a:rPr lang="ru-KZ" smtClean="0"/>
              <a:t>22.05.2023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7644B0-BBBE-D429-F6A4-8A8E373C7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736F08-361D-2A0E-04FF-0796B2872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2B013-751D-4122-AA52-F90D534D1D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769176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A71CE6-542D-C796-3705-8FDCEE844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B5F045C-4237-07FD-F162-1900DD6DFF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54245F-41A1-0F3C-B0E0-8D2F1E583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5D202-1492-4ECD-A190-705025D47670}" type="datetimeFigureOut">
              <a:rPr lang="ru-KZ" smtClean="0"/>
              <a:t>22.05.2023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B72EFE-2ED1-F313-B064-41230D6EA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8FCF8C-057F-2F56-0715-73679E938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2B013-751D-4122-AA52-F90D534D1D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637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8317433-8DFF-F50B-D1D4-5AC1FDFAB7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98B548-AEE8-8402-16C7-5D7689A156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7D29CC-F90A-3946-A71B-58751A0FF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5D202-1492-4ECD-A190-705025D47670}" type="datetimeFigureOut">
              <a:rPr lang="ru-KZ" smtClean="0"/>
              <a:t>22.05.2023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B466DE-5750-BC7E-747B-C42818BFE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93738E-88B4-7081-9DBE-4DF5FEAF9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2B013-751D-4122-AA52-F90D534D1D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567722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E5B15D-B4B2-DBB0-066A-8D007E336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43F759-EE03-C359-D5A4-978F6F0A32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9C7D18-48F2-AAC8-919F-56BB11FE2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5D202-1492-4ECD-A190-705025D47670}" type="datetimeFigureOut">
              <a:rPr lang="ru-KZ" smtClean="0"/>
              <a:t>22.05.2023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4CAD52-C3FB-7836-F190-ECEF4732A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EB15D3-9A0C-49DE-5E53-C5796A5F4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2B013-751D-4122-AA52-F90D534D1D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809165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9A4E99-F63E-1EE5-1ABE-1E447F9AA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89286B8-52C7-85AD-CE06-4EEEB4D663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26CDB1-90B9-B5A2-D541-9C99A624F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5D202-1492-4ECD-A190-705025D47670}" type="datetimeFigureOut">
              <a:rPr lang="ru-KZ" smtClean="0"/>
              <a:t>22.05.2023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999D10-57B3-8150-A137-61C3E1B36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0CB0BE-B23E-8128-9AED-8D9734ACD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2B013-751D-4122-AA52-F90D534D1D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972976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484235-AEE5-F368-0F4F-E518A1CA4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8A38B5-F506-AFCE-C6A7-76858D372B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DFE37BB-0861-58E6-22D1-D52CB51795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FB1922-AC8D-37DA-6C5B-DB952B456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5D202-1492-4ECD-A190-705025D47670}" type="datetimeFigureOut">
              <a:rPr lang="ru-KZ" smtClean="0"/>
              <a:t>22.05.2023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668AE83-4216-4F75-796A-929826719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83F06D0-C827-1B07-AC3E-9476E59EC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2B013-751D-4122-AA52-F90D534D1D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779048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8939D8-9498-0575-E245-6FC79399A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EDE3479-3CD0-BFBA-7D10-BA756E049D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74A472C-ACDD-E9BF-C472-09CE2D8D6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72AE2F8-58C4-54D2-5230-A9961E5344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311F223-65F9-5C08-C4CD-1118C31DB9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57F5C81-F794-9B35-0127-BF5F049C4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5D202-1492-4ECD-A190-705025D47670}" type="datetimeFigureOut">
              <a:rPr lang="ru-KZ" smtClean="0"/>
              <a:t>22.05.2023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D8CAF9F-9FC9-F738-9BC5-4FDDD4E50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54F5614-932F-D896-B628-4ECC6A487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2B013-751D-4122-AA52-F90D534D1D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4202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56477E-E7DC-4A6A-EA15-6339A7D6C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1F97668-4EE5-68FB-DDCF-5003155AE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5D202-1492-4ECD-A190-705025D47670}" type="datetimeFigureOut">
              <a:rPr lang="ru-KZ" smtClean="0"/>
              <a:t>22.05.2023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D751736-92FE-B5A4-66A2-7ECD13785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6358ADD-7E08-6907-CBCE-716E261DF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2B013-751D-4122-AA52-F90D534D1D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176854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29DD28F-60F0-A129-486D-6FA705286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5D202-1492-4ECD-A190-705025D47670}" type="datetimeFigureOut">
              <a:rPr lang="ru-KZ" smtClean="0"/>
              <a:t>22.05.2023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A84A09A-5BD1-5A79-0858-17A24B603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691BBBF-50BB-2A32-D8D9-166D65AA9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2B013-751D-4122-AA52-F90D534D1D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6098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4A2D2F-7664-B746-B785-0CDB2DBA3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A30A03-E876-9DAD-EB30-710ADC354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51B0FA1-1E1A-561A-DE74-EFBB85053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608D1B9-4DC5-D89B-9F21-74A651D45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5D202-1492-4ECD-A190-705025D47670}" type="datetimeFigureOut">
              <a:rPr lang="ru-KZ" smtClean="0"/>
              <a:t>22.05.2023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076D32-6786-2473-F16E-E1579D178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666B33-535B-C173-B467-86A067A09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2B013-751D-4122-AA52-F90D534D1D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1703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9C2395-419D-D4F2-FD5E-BB20E2A0F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B88E0B-7029-0E69-E724-6FD4557F7C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7005849-1ABE-47A9-8EFB-B03442B664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D9D8AFD-183C-1808-8A43-CD7D19622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5D202-1492-4ECD-A190-705025D47670}" type="datetimeFigureOut">
              <a:rPr lang="ru-KZ" smtClean="0"/>
              <a:t>22.05.2023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6F1F8F4-CA25-86EE-1629-0B3C05C40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927697D-7D14-0FB6-CBE5-E75E41893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2B013-751D-4122-AA52-F90D534D1D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66521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B86924-5003-70BE-2C78-CFF71EC11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3361DBA-144A-F115-88ED-81BBE5D7BF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808AEA-A94F-CC70-2A3E-87AF997152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5D202-1492-4ECD-A190-705025D47670}" type="datetimeFigureOut">
              <a:rPr lang="ru-KZ" smtClean="0"/>
              <a:t>22.05.2023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FF8E75-DFE6-5ED2-86E4-27524CC671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852682-6600-356B-A5F5-63ED2242FA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62B013-751D-4122-AA52-F90D534D1D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99771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5927F5-0235-13F2-8C96-8C7F68B0D8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6DB4FE0-AA34-7B29-C124-206275EFE9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FC92A5-A4C3-23AD-AC13-A5120A8AA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5EDBE9F-FD4A-DD2F-F180-4B14A248D55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>
                <a:solidFill>
                  <a:schemeClr val="accent6">
                    <a:lumMod val="50000"/>
                  </a:schemeClr>
                </a:solidFill>
              </a:rPr>
              <a:t>Библиотека КГУ «ОШ№7»</a:t>
            </a:r>
            <a:endParaRPr lang="ru-KZ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1C2D10-12E6-B07E-042B-1C1231C575CF}"/>
              </a:ext>
            </a:extLst>
          </p:cNvPr>
          <p:cNvSpPr txBox="1"/>
          <p:nvPr/>
        </p:nvSpPr>
        <p:spPr>
          <a:xfrm>
            <a:off x="2475914" y="1936790"/>
            <a:ext cx="710066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2 полугодие</a:t>
            </a:r>
          </a:p>
          <a:p>
            <a:pPr algn="ctr"/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 2022-2023 учебного года</a:t>
            </a:r>
            <a:endParaRPr lang="ru-KZ" sz="3200" dirty="0"/>
          </a:p>
        </p:txBody>
      </p:sp>
    </p:spTree>
    <p:extLst>
      <p:ext uri="{BB962C8B-B14F-4D97-AF65-F5344CB8AC3E}">
        <p14:creationId xmlns:p14="http://schemas.microsoft.com/office/powerpoint/2010/main" val="1182928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5927F5-0235-13F2-8C96-8C7F68B0D8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6DB4FE0-AA34-7B29-C124-206275EFE9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FC92A5-A4C3-23AD-AC13-A5120A8AA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E0F34EF-DE31-3C4F-E702-ED3571C9FC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820" b="39897"/>
          <a:stretch/>
        </p:blipFill>
        <p:spPr>
          <a:xfrm>
            <a:off x="426119" y="1503559"/>
            <a:ext cx="5383838" cy="26125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DDD651-8EEF-39FB-B621-4254366D1668}"/>
              </a:ext>
            </a:extLst>
          </p:cNvPr>
          <p:cNvSpPr txBox="1"/>
          <p:nvPr/>
        </p:nvSpPr>
        <p:spPr>
          <a:xfrm>
            <a:off x="237092" y="243948"/>
            <a:ext cx="117178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b="1" dirty="0">
                <a:solidFill>
                  <a:schemeClr val="accent6">
                    <a:lumMod val="50000"/>
                  </a:schemeClr>
                </a:solidFill>
              </a:rPr>
              <a:t>Посещение городской библиотеки</a:t>
            </a:r>
            <a:endParaRPr lang="ru-KZ" sz="60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91B0D4E-610A-0E3D-7EFB-93E08E0B18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307" b="44411"/>
          <a:stretch/>
        </p:blipFill>
        <p:spPr>
          <a:xfrm>
            <a:off x="6081332" y="3509964"/>
            <a:ext cx="5529803" cy="268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510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5927F5-0235-13F2-8C96-8C7F68B0D8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6DB4FE0-AA34-7B29-C124-206275EFE9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FC92A5-A4C3-23AD-AC13-A5120A8AA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4F07FF-8321-F615-B9DB-9511747E18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308" b="51589"/>
          <a:stretch/>
        </p:blipFill>
        <p:spPr>
          <a:xfrm>
            <a:off x="267799" y="1496648"/>
            <a:ext cx="4642368" cy="2320460"/>
          </a:xfrm>
          <a:prstGeom prst="rect">
            <a:avLst/>
          </a:prstGeom>
        </p:spPr>
      </p:pic>
      <p:sp>
        <p:nvSpPr>
          <p:cNvPr id="6" name="Заголовок 4">
            <a:extLst>
              <a:ext uri="{FF2B5EF4-FFF2-40B4-BE49-F238E27FC236}">
                <a16:creationId xmlns:a16="http://schemas.microsoft.com/office/drawing/2014/main" id="{B16D9729-95EF-B420-8B87-8CBB4DD0648B}"/>
              </a:ext>
            </a:extLst>
          </p:cNvPr>
          <p:cNvSpPr txBox="1">
            <a:spLocks/>
          </p:cNvSpPr>
          <p:nvPr/>
        </p:nvSpPr>
        <p:spPr>
          <a:xfrm>
            <a:off x="838200" y="17460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>
                <a:solidFill>
                  <a:schemeClr val="accent6">
                    <a:lumMod val="50000"/>
                  </a:schemeClr>
                </a:solidFill>
              </a:rPr>
              <a:t>Библиотечно- библиографические занятия</a:t>
            </a:r>
            <a:endParaRPr lang="ru-KZ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47BDEAC-A4E4-20BB-2648-DAE7D67AB1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820" b="24421"/>
          <a:stretch/>
        </p:blipFill>
        <p:spPr>
          <a:xfrm>
            <a:off x="7574251" y="1377658"/>
            <a:ext cx="3855749" cy="293240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A911C48-E71E-F333-CFED-2F72F1D7C7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0564" b="31277"/>
          <a:stretch/>
        </p:blipFill>
        <p:spPr>
          <a:xfrm>
            <a:off x="4168125" y="3077895"/>
            <a:ext cx="3855749" cy="261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60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1F5FF2-52A3-2002-39FB-D7F6330F7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7F85F2D-9075-D0DD-1C3D-BDBAB36E02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C42547B-2A2C-468F-7BEC-861569F12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03B34C2-9D85-BE3A-612F-D5FAA3D3D71E}"/>
              </a:ext>
            </a:extLst>
          </p:cNvPr>
          <p:cNvSpPr txBox="1">
            <a:spLocks/>
          </p:cNvSpPr>
          <p:nvPr/>
        </p:nvSpPr>
        <p:spPr>
          <a:xfrm>
            <a:off x="624840" y="23018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>
                <a:solidFill>
                  <a:schemeClr val="accent6">
                    <a:lumMod val="50000"/>
                  </a:schemeClr>
                </a:solidFill>
              </a:rPr>
              <a:t>Семейное чтение</a:t>
            </a:r>
            <a:endParaRPr lang="ru-KZ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59D8E98-9054-D223-6E95-38E32FEC8B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513" b="17539"/>
          <a:stretch/>
        </p:blipFill>
        <p:spPr>
          <a:xfrm>
            <a:off x="7917151" y="375676"/>
            <a:ext cx="3855749" cy="424844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2A5A6A8-65EF-69F1-6DDB-5DA53CAB23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282" b="13436"/>
          <a:stretch/>
        </p:blipFill>
        <p:spPr>
          <a:xfrm>
            <a:off x="102827" y="1878671"/>
            <a:ext cx="3855749" cy="461420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F1DA609-9286-3BCF-A943-2B52416605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102" b="34564"/>
          <a:stretch/>
        </p:blipFill>
        <p:spPr>
          <a:xfrm>
            <a:off x="4061402" y="1439068"/>
            <a:ext cx="3855749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8222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2BA2AB-17A8-A3C3-7D9D-8A46A5E1C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FE8568-32AC-6FE5-0BAA-7FF99009DA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32E577F-6BC3-EF02-9A6A-00CE32174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8B6C0913-FC56-1A1E-26AD-3C8B97D0E283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>
                <a:solidFill>
                  <a:schemeClr val="accent6">
                    <a:lumMod val="50000"/>
                  </a:schemeClr>
                </a:solidFill>
              </a:rPr>
              <a:t>Городские конкурсы</a:t>
            </a:r>
            <a:endParaRPr lang="ru-KZ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83B4D2-3D38-B292-CA7B-D1313B60967B}"/>
              </a:ext>
            </a:extLst>
          </p:cNvPr>
          <p:cNvSpPr txBox="1"/>
          <p:nvPr/>
        </p:nvSpPr>
        <p:spPr>
          <a:xfrm>
            <a:off x="1501726" y="5277052"/>
            <a:ext cx="61968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Подари мне книга два крыла – 3 место</a:t>
            </a:r>
            <a:endParaRPr lang="ru-KZ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083AC4B-A346-6952-AE4B-589F7F6319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875" b="28615"/>
          <a:stretch/>
        </p:blipFill>
        <p:spPr>
          <a:xfrm>
            <a:off x="990600" y="1540094"/>
            <a:ext cx="4622409" cy="365940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0D421D1-878A-306E-5929-12B48257CD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652" b="28410"/>
          <a:stretch/>
        </p:blipFill>
        <p:spPr>
          <a:xfrm>
            <a:off x="6827477" y="873648"/>
            <a:ext cx="5087858" cy="42475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09AD7F-EADD-84FF-97E0-FBAABBDD0B64}"/>
              </a:ext>
            </a:extLst>
          </p:cNvPr>
          <p:cNvSpPr txBox="1"/>
          <p:nvPr/>
        </p:nvSpPr>
        <p:spPr>
          <a:xfrm>
            <a:off x="6827477" y="5256136"/>
            <a:ext cx="61968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День чтения– 2 место</a:t>
            </a:r>
            <a:endParaRPr lang="ru-KZ" b="1" dirty="0"/>
          </a:p>
        </p:txBody>
      </p:sp>
    </p:spTree>
    <p:extLst>
      <p:ext uri="{BB962C8B-B14F-4D97-AF65-F5344CB8AC3E}">
        <p14:creationId xmlns:p14="http://schemas.microsoft.com/office/powerpoint/2010/main" val="39835769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5927F5-0235-13F2-8C96-8C7F68B0D8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6DB4FE0-AA34-7B29-C124-206275EFE9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FC92A5-A4C3-23AD-AC13-A5120A8AA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7D86F6E5-9335-3135-A9C9-DCAF823444B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>
                <a:solidFill>
                  <a:schemeClr val="accent6">
                    <a:lumMod val="50000"/>
                  </a:schemeClr>
                </a:solidFill>
              </a:rPr>
              <a:t>Заседание ассоциации школьных библиотекарей</a:t>
            </a:r>
            <a:endParaRPr lang="ru-KZ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C40B8AE-3BE9-A582-BBA3-497F680568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820" b="53641"/>
          <a:stretch/>
        </p:blipFill>
        <p:spPr>
          <a:xfrm>
            <a:off x="1131248" y="2178611"/>
            <a:ext cx="9929503" cy="380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242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5927F5-0235-13F2-8C96-8C7F68B0D8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6DB4FE0-AA34-7B29-C124-206275EFE9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FC92A5-A4C3-23AD-AC13-A5120A8AA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E487E0C-42A6-46D2-5130-BAAC26EE49AD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75723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Игры, Викторины, Обзоры, праздники…</a:t>
            </a:r>
            <a:endParaRPr lang="ru-KZ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1180AC-B413-63E2-3D24-C6F93ABA7433}"/>
              </a:ext>
            </a:extLst>
          </p:cNvPr>
          <p:cNvSpPr txBox="1"/>
          <p:nvPr/>
        </p:nvSpPr>
        <p:spPr>
          <a:xfrm>
            <a:off x="276201" y="4125397"/>
            <a:ext cx="25092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Библиотечный урок в школьном музее</a:t>
            </a:r>
            <a:endParaRPr lang="ru-KZ" b="1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C9A34B2-8809-0461-6315-F19596F650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333" b="28821"/>
          <a:stretch/>
        </p:blipFill>
        <p:spPr>
          <a:xfrm>
            <a:off x="3471203" y="1167274"/>
            <a:ext cx="3476007" cy="29581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2BBD31B-6D96-5CB5-8B48-E33FF2B4F23D}"/>
              </a:ext>
            </a:extLst>
          </p:cNvPr>
          <p:cNvSpPr txBox="1"/>
          <p:nvPr/>
        </p:nvSpPr>
        <p:spPr>
          <a:xfrm>
            <a:off x="4216082" y="4170308"/>
            <a:ext cx="22051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Литературный ринг</a:t>
            </a:r>
            <a:endParaRPr lang="ru-KZ" b="1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F874FA0-87FA-BCE1-E4F4-FAFB00F49A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020" b="18770"/>
          <a:stretch/>
        </p:blipFill>
        <p:spPr>
          <a:xfrm>
            <a:off x="7315171" y="1167274"/>
            <a:ext cx="3855749" cy="440353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E16D09B-12BE-2B8E-BA0A-8B76993F90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9384" b="33806"/>
          <a:stretch/>
        </p:blipFill>
        <p:spPr>
          <a:xfrm>
            <a:off x="158833" y="1318198"/>
            <a:ext cx="3118939" cy="211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788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E3D305-7A7F-7FA7-0D6F-3765C3FB4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D3F048-28A4-6C7F-233F-3B3D49BCA1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BB29A4-4D1D-E257-B203-9BA450D7D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FDD555-8511-5F84-7E9D-EFAF926069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977" b="12821"/>
          <a:stretch/>
        </p:blipFill>
        <p:spPr>
          <a:xfrm>
            <a:off x="468322" y="365125"/>
            <a:ext cx="5819936" cy="592138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702E48C-9C66-89C7-836D-1CB9763322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97" t="22975" r="3368" b="23281"/>
          <a:stretch/>
        </p:blipFill>
        <p:spPr>
          <a:xfrm>
            <a:off x="7244862" y="315559"/>
            <a:ext cx="4771892" cy="49669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2845CF-2072-ECA5-851B-BF4096B1558D}"/>
              </a:ext>
            </a:extLst>
          </p:cNvPr>
          <p:cNvSpPr txBox="1"/>
          <p:nvPr/>
        </p:nvSpPr>
        <p:spPr>
          <a:xfrm>
            <a:off x="8918345" y="5598099"/>
            <a:ext cx="61968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Библиотечное кафе</a:t>
            </a:r>
            <a:endParaRPr lang="ru-KZ" b="1" dirty="0"/>
          </a:p>
        </p:txBody>
      </p:sp>
    </p:spTree>
    <p:extLst>
      <p:ext uri="{BB962C8B-B14F-4D97-AF65-F5344CB8AC3E}">
        <p14:creationId xmlns:p14="http://schemas.microsoft.com/office/powerpoint/2010/main" val="1583376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5927F5-0235-13F2-8C96-8C7F68B0D8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6DB4FE0-AA34-7B29-C124-206275EFE9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FC92A5-A4C3-23AD-AC13-A5120A8AA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6189E6-CFBF-B4C7-A92C-3A4EB67A22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366" b="27385"/>
          <a:stretch/>
        </p:blipFill>
        <p:spPr>
          <a:xfrm>
            <a:off x="153543" y="1425471"/>
            <a:ext cx="3855749" cy="3857601"/>
          </a:xfrm>
          <a:prstGeom prst="rect">
            <a:avLst/>
          </a:prstGeom>
        </p:spPr>
      </p:pic>
      <p:sp>
        <p:nvSpPr>
          <p:cNvPr id="6" name="Заголовок 4">
            <a:extLst>
              <a:ext uri="{FF2B5EF4-FFF2-40B4-BE49-F238E27FC236}">
                <a16:creationId xmlns:a16="http://schemas.microsoft.com/office/drawing/2014/main" id="{E2A78FA1-148B-4262-768D-F42811A4DE09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96203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Акции, конкурсы, мини- проекты…</a:t>
            </a:r>
            <a:endParaRPr lang="ru-KZ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258338-6C3E-9768-AD5F-BC077E1849A4}"/>
              </a:ext>
            </a:extLst>
          </p:cNvPr>
          <p:cNvSpPr txBox="1"/>
          <p:nvPr/>
        </p:nvSpPr>
        <p:spPr>
          <a:xfrm>
            <a:off x="838200" y="5257800"/>
            <a:ext cx="3171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Акция «Читающий бульвар»</a:t>
            </a:r>
            <a:endParaRPr lang="ru-KZ" b="1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A2DB441-E0DC-D2E6-891E-E8672D2276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359" b="13436"/>
          <a:stretch/>
        </p:blipFill>
        <p:spPr>
          <a:xfrm>
            <a:off x="4142994" y="1327162"/>
            <a:ext cx="3852672" cy="495182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49F2BE8-708F-E309-2A4C-4CD4168487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352" b="28402"/>
          <a:stretch/>
        </p:blipFill>
        <p:spPr>
          <a:xfrm>
            <a:off x="8081743" y="1327162"/>
            <a:ext cx="3855749" cy="3583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0E79BC5-30C4-C654-811F-411227F466D3}"/>
              </a:ext>
            </a:extLst>
          </p:cNvPr>
          <p:cNvSpPr txBox="1"/>
          <p:nvPr/>
        </p:nvSpPr>
        <p:spPr>
          <a:xfrm>
            <a:off x="8674754" y="5119300"/>
            <a:ext cx="28381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Конкурс «Необычные книги своими руками»</a:t>
            </a:r>
            <a:endParaRPr lang="ru-KZ" b="1" dirty="0"/>
          </a:p>
        </p:txBody>
      </p:sp>
    </p:spTree>
    <p:extLst>
      <p:ext uri="{BB962C8B-B14F-4D97-AF65-F5344CB8AC3E}">
        <p14:creationId xmlns:p14="http://schemas.microsoft.com/office/powerpoint/2010/main" val="175779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D7DFAD-06E5-DDC8-B711-AF62CB84A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8D95FE-DD08-D310-84B9-C8D4AA3A7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4B5B65A-4E8C-A9DF-96B2-11EEA33BA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853870-426F-F25B-54A8-38200AF56A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642" b="16307"/>
          <a:stretch/>
        </p:blipFill>
        <p:spPr>
          <a:xfrm>
            <a:off x="7917151" y="365125"/>
            <a:ext cx="3855749" cy="452979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58E866-5247-A7B0-8B4E-4BA4EEF817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652" b="28625"/>
          <a:stretch/>
        </p:blipFill>
        <p:spPr>
          <a:xfrm>
            <a:off x="521926" y="429090"/>
            <a:ext cx="3855749" cy="32042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E0A162-99B0-0914-5010-23D81B1CAD35}"/>
              </a:ext>
            </a:extLst>
          </p:cNvPr>
          <p:cNvSpPr txBox="1"/>
          <p:nvPr/>
        </p:nvSpPr>
        <p:spPr>
          <a:xfrm>
            <a:off x="882133" y="3877747"/>
            <a:ext cx="61968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Читатели буккроссинга</a:t>
            </a:r>
            <a:endParaRPr lang="ru-KZ" b="1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792C2E8-C560-788F-3BAD-15C50D3038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897" b="23301"/>
          <a:stretch/>
        </p:blipFill>
        <p:spPr>
          <a:xfrm>
            <a:off x="4122362" y="2281483"/>
            <a:ext cx="3855749" cy="38954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128376-A20B-6E03-8010-C5FD156A7BFB}"/>
              </a:ext>
            </a:extLst>
          </p:cNvPr>
          <p:cNvSpPr txBox="1"/>
          <p:nvPr/>
        </p:nvSpPr>
        <p:spPr>
          <a:xfrm>
            <a:off x="4818742" y="6332815"/>
            <a:ext cx="61968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Читатели рекомендуют</a:t>
            </a:r>
            <a:endParaRPr lang="ru-KZ" b="1" dirty="0"/>
          </a:p>
        </p:txBody>
      </p:sp>
    </p:spTree>
    <p:extLst>
      <p:ext uri="{BB962C8B-B14F-4D97-AF65-F5344CB8AC3E}">
        <p14:creationId xmlns:p14="http://schemas.microsoft.com/office/powerpoint/2010/main" val="2958870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EE6CBF-36E3-588B-1460-7F0FC312C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D6860C-4973-6F39-3602-78720B989C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ACC9920-63B2-9076-4633-700F2600D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68AEC65-06F3-DBA7-E07F-BD7DBC6B8E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538" b="16308"/>
          <a:stretch/>
        </p:blipFill>
        <p:spPr>
          <a:xfrm>
            <a:off x="2243328" y="365125"/>
            <a:ext cx="4410690" cy="48111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B5C0415-6EA2-B8DA-0C9C-82A0064177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487" b="30667"/>
          <a:stretch/>
        </p:blipFill>
        <p:spPr>
          <a:xfrm>
            <a:off x="7306219" y="2461846"/>
            <a:ext cx="4574445" cy="405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175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5927F5-0235-13F2-8C96-8C7F68B0D8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6DB4FE0-AA34-7B29-C124-206275EFE9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FC92A5-A4C3-23AD-AC13-A5120A8AA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653240-CCF8-EB02-0AA7-4FCF327489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513" b="42564"/>
          <a:stretch/>
        </p:blipFill>
        <p:spPr>
          <a:xfrm>
            <a:off x="151528" y="1577478"/>
            <a:ext cx="8007269" cy="51268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16F683-D031-51B0-2FFB-3A188C4B859C}"/>
              </a:ext>
            </a:extLst>
          </p:cNvPr>
          <p:cNvSpPr txBox="1"/>
          <p:nvPr/>
        </p:nvSpPr>
        <p:spPr>
          <a:xfrm>
            <a:off x="900332" y="153650"/>
            <a:ext cx="1074771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Неделя Читательской грамотности </a:t>
            </a:r>
          </a:p>
          <a:p>
            <a:pPr algn="ctr"/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и детской книги</a:t>
            </a:r>
            <a:endParaRPr lang="ru-KZ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07463B-EA00-0A28-0460-63AAC89EC4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744" b="43441"/>
          <a:stretch/>
        </p:blipFill>
        <p:spPr>
          <a:xfrm>
            <a:off x="8131398" y="1358602"/>
            <a:ext cx="3909074" cy="242062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6292F55-B2A3-9748-4E8F-A3D3BDD7D2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680" b="31113"/>
          <a:stretch/>
        </p:blipFill>
        <p:spPr>
          <a:xfrm>
            <a:off x="8131398" y="3672614"/>
            <a:ext cx="3855749" cy="303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464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5927F5-0235-13F2-8C96-8C7F68B0D8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6DB4FE0-AA34-7B29-C124-206275EFE9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FC92A5-A4C3-23AD-AC13-A5120A8AA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CE13C2-5822-8881-AAC3-680EBA6694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513" b="25949"/>
          <a:stretch/>
        </p:blipFill>
        <p:spPr>
          <a:xfrm>
            <a:off x="340539" y="1107738"/>
            <a:ext cx="3458887" cy="41500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8EBC7F-1C86-FA4B-F0A5-087D1D9592E6}"/>
              </a:ext>
            </a:extLst>
          </p:cNvPr>
          <p:cNvSpPr txBox="1"/>
          <p:nvPr/>
        </p:nvSpPr>
        <p:spPr>
          <a:xfrm>
            <a:off x="2268414" y="0"/>
            <a:ext cx="887319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b="1" dirty="0">
                <a:solidFill>
                  <a:schemeClr val="accent6">
                    <a:lumMod val="50000"/>
                  </a:schemeClr>
                </a:solidFill>
              </a:rPr>
              <a:t>Выставки литературы</a:t>
            </a:r>
            <a:endParaRPr lang="ru-KZ" sz="60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3F83677-BCB7-61A6-8F85-CB3F79F4BC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744" b="23333"/>
          <a:stretch/>
        </p:blipFill>
        <p:spPr>
          <a:xfrm>
            <a:off x="4224450" y="1060259"/>
            <a:ext cx="3458887" cy="27380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E876886-3A67-4D11-E55D-AB52C3B1EB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333" b="23334"/>
          <a:stretch/>
        </p:blipFill>
        <p:spPr>
          <a:xfrm>
            <a:off x="7967551" y="1046900"/>
            <a:ext cx="3855749" cy="44395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5174B39-8584-2434-E6B2-DA6ECB2B52D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5025" b="20051"/>
          <a:stretch/>
        </p:blipFill>
        <p:spPr>
          <a:xfrm>
            <a:off x="4259587" y="3667024"/>
            <a:ext cx="3247802" cy="317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6117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20E73-A1E5-2C71-8811-D3555CB18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7D0C89-092E-D83F-CF7B-E80470BBDD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39EC9A-F873-795E-A249-1FB607701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65E6044-E386-4917-CFAF-20F4F5178B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54" b="23282"/>
          <a:stretch/>
        </p:blipFill>
        <p:spPr>
          <a:xfrm>
            <a:off x="383915" y="259287"/>
            <a:ext cx="3855749" cy="374200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47CACFA-DC18-48D9-6A5F-B5579B830A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652" b="25128"/>
          <a:stretch/>
        </p:blipFill>
        <p:spPr>
          <a:xfrm>
            <a:off x="4623579" y="259287"/>
            <a:ext cx="3855749" cy="34440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08ED24-1CF4-8141-7F0D-430CBF9151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532" t="22345" r="12876" b="25757"/>
          <a:stretch/>
        </p:blipFill>
        <p:spPr>
          <a:xfrm>
            <a:off x="9013301" y="350727"/>
            <a:ext cx="2644726" cy="355912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71C0779-7242-0E9C-95F5-3A0BFDB82CE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705" t="26621" r="19839" b="18816"/>
          <a:stretch/>
        </p:blipFill>
        <p:spPr>
          <a:xfrm>
            <a:off x="2997018" y="3069131"/>
            <a:ext cx="2485292" cy="374200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4F3DB64-9C52-C1A0-6CB5-5B276A52712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594" t="24652" r="20417" b="20783"/>
          <a:stretch/>
        </p:blipFill>
        <p:spPr>
          <a:xfrm>
            <a:off x="7641128" y="2699795"/>
            <a:ext cx="2371894" cy="411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42081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88</Words>
  <Application>Microsoft Office PowerPoint</Application>
  <PresentationFormat>Широкоэкранный</PresentationFormat>
  <Paragraphs>22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Админ</cp:lastModifiedBy>
  <cp:revision>31</cp:revision>
  <dcterms:created xsi:type="dcterms:W3CDTF">2023-05-22T11:14:46Z</dcterms:created>
  <dcterms:modified xsi:type="dcterms:W3CDTF">2023-05-22T11:58:35Z</dcterms:modified>
</cp:coreProperties>
</file>