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168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06400" y="1554165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C5DA5B5-8750-4A55-A6D8-3AD43068A4D1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11AF694-8E0D-4858-B051-6840C71483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241226" cy="127635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Список книг для летнего чтения Будущим пятиклассникам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404811" y="272156"/>
            <a:ext cx="52387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none" spc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4390" y="1597719"/>
            <a:ext cx="105571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B050"/>
                </a:solidFill>
              </a:rPr>
              <a:t>1.</a:t>
            </a:r>
            <a:r>
              <a:rPr lang="ru-RU" sz="2400" dirty="0">
                <a:solidFill>
                  <a:srgbClr val="CC3300"/>
                </a:solidFill>
              </a:rPr>
              <a:t>Былины. Цикл об Илье Муромце</a:t>
            </a:r>
          </a:p>
          <a:p>
            <a:r>
              <a:rPr lang="ru-RU" sz="2400" dirty="0">
                <a:solidFill>
                  <a:srgbClr val="00B050"/>
                </a:solidFill>
              </a:rPr>
              <a:t>2.</a:t>
            </a:r>
            <a:r>
              <a:rPr lang="ru-RU" sz="2400" dirty="0">
                <a:solidFill>
                  <a:srgbClr val="CC3300"/>
                </a:solidFill>
              </a:rPr>
              <a:t>Пушкин А. С. «Песнь о вещем Олеге»</a:t>
            </a:r>
          </a:p>
          <a:p>
            <a:r>
              <a:rPr lang="ru-RU" sz="2400" dirty="0">
                <a:solidFill>
                  <a:srgbClr val="00B050"/>
                </a:solidFill>
              </a:rPr>
              <a:t>3</a:t>
            </a:r>
            <a:r>
              <a:rPr lang="ru-RU" sz="2400" dirty="0">
                <a:solidFill>
                  <a:srgbClr val="CC3300"/>
                </a:solidFill>
              </a:rPr>
              <a:t>.Лермонтов М. Ю. «Бородино»</a:t>
            </a:r>
          </a:p>
          <a:p>
            <a:r>
              <a:rPr lang="ru-RU" sz="2400" dirty="0">
                <a:solidFill>
                  <a:srgbClr val="00B050"/>
                </a:solidFill>
              </a:rPr>
              <a:t>4.</a:t>
            </a:r>
            <a:r>
              <a:rPr lang="ru-RU" sz="2400" dirty="0">
                <a:solidFill>
                  <a:srgbClr val="CC3300"/>
                </a:solidFill>
              </a:rPr>
              <a:t>Шаханов М. «</a:t>
            </a:r>
            <a:r>
              <a:rPr lang="ru-RU" sz="2400" dirty="0" err="1">
                <a:solidFill>
                  <a:srgbClr val="CC3300"/>
                </a:solidFill>
              </a:rPr>
              <a:t>Отрарская</a:t>
            </a:r>
            <a:r>
              <a:rPr lang="ru-RU" sz="2400" dirty="0">
                <a:solidFill>
                  <a:srgbClr val="CC3300"/>
                </a:solidFill>
              </a:rPr>
              <a:t> поэма о побежденном победителе, или Просчет Чингисхана»</a:t>
            </a:r>
          </a:p>
          <a:p>
            <a:r>
              <a:rPr lang="ru-RU" sz="2400" dirty="0">
                <a:solidFill>
                  <a:srgbClr val="00B050"/>
                </a:solidFill>
              </a:rPr>
              <a:t>5.</a:t>
            </a:r>
            <a:r>
              <a:rPr lang="ru-RU" sz="2400" dirty="0">
                <a:solidFill>
                  <a:srgbClr val="CC3300"/>
                </a:solidFill>
              </a:rPr>
              <a:t>Жуковский В. А. «Сказка о царе Берендее»</a:t>
            </a:r>
          </a:p>
          <a:p>
            <a:r>
              <a:rPr lang="ru-RU" sz="2400" dirty="0">
                <a:solidFill>
                  <a:srgbClr val="00B050"/>
                </a:solidFill>
              </a:rPr>
              <a:t>6.</a:t>
            </a:r>
            <a:r>
              <a:rPr lang="ru-RU" sz="2400" dirty="0">
                <a:solidFill>
                  <a:srgbClr val="CC3300"/>
                </a:solidFill>
              </a:rPr>
              <a:t>Пушкин А. С. «Сказка о мертвой  царевне и семи богатырях»</a:t>
            </a:r>
          </a:p>
          <a:p>
            <a:r>
              <a:rPr lang="ru-RU" sz="2400" dirty="0">
                <a:solidFill>
                  <a:srgbClr val="00B050"/>
                </a:solidFill>
              </a:rPr>
              <a:t>7.</a:t>
            </a:r>
            <a:r>
              <a:rPr lang="ru-RU" sz="2400" dirty="0">
                <a:solidFill>
                  <a:srgbClr val="CC3300"/>
                </a:solidFill>
              </a:rPr>
              <a:t>Андерсен Г. Х. «Снежная  королева»</a:t>
            </a:r>
          </a:p>
          <a:p>
            <a:r>
              <a:rPr lang="ru-RU" sz="2400" dirty="0">
                <a:solidFill>
                  <a:srgbClr val="00B050"/>
                </a:solidFill>
              </a:rPr>
              <a:t>8.</a:t>
            </a:r>
            <a:r>
              <a:rPr lang="ru-RU" sz="2400" dirty="0">
                <a:solidFill>
                  <a:srgbClr val="CC3300"/>
                </a:solidFill>
              </a:rPr>
              <a:t>Уайльд О. «Соловей и роза»</a:t>
            </a:r>
          </a:p>
          <a:p>
            <a:r>
              <a:rPr lang="ru-RU" sz="2400" dirty="0" smtClean="0">
                <a:solidFill>
                  <a:srgbClr val="00B050"/>
                </a:solidFill>
              </a:rPr>
              <a:t>9.</a:t>
            </a:r>
            <a:r>
              <a:rPr lang="ru-RU" sz="2400" dirty="0" smtClean="0">
                <a:solidFill>
                  <a:srgbClr val="CC3300"/>
                </a:solidFill>
              </a:rPr>
              <a:t>Паустовский  </a:t>
            </a:r>
            <a:r>
              <a:rPr lang="ru-RU" sz="2400" dirty="0">
                <a:solidFill>
                  <a:srgbClr val="CC3300"/>
                </a:solidFill>
              </a:rPr>
              <a:t>«Теплый хлеб»</a:t>
            </a:r>
          </a:p>
          <a:p>
            <a:r>
              <a:rPr lang="ru-RU" sz="2400" dirty="0">
                <a:solidFill>
                  <a:srgbClr val="00B050"/>
                </a:solidFill>
              </a:rPr>
              <a:t>10.</a:t>
            </a:r>
            <a:r>
              <a:rPr lang="ru-RU" sz="2400" dirty="0">
                <a:solidFill>
                  <a:srgbClr val="CC3300"/>
                </a:solidFill>
              </a:rPr>
              <a:t>Черноголовина  Г. В. «Сказка ободном зернышке»</a:t>
            </a:r>
          </a:p>
          <a:p>
            <a:r>
              <a:rPr lang="ru-RU" sz="2400" dirty="0">
                <a:solidFill>
                  <a:srgbClr val="00B050"/>
                </a:solidFill>
              </a:rPr>
              <a:t>11.</a:t>
            </a:r>
            <a:r>
              <a:rPr lang="ru-RU" sz="2400" dirty="0">
                <a:solidFill>
                  <a:srgbClr val="CC3300"/>
                </a:solidFill>
              </a:rPr>
              <a:t>Пушкин А. С. «Руслан и Людмила»</a:t>
            </a:r>
          </a:p>
          <a:p>
            <a:r>
              <a:rPr lang="ru-RU" sz="2400" dirty="0">
                <a:solidFill>
                  <a:srgbClr val="00B050"/>
                </a:solidFill>
              </a:rPr>
              <a:t>12.</a:t>
            </a:r>
            <a:r>
              <a:rPr lang="ru-RU" sz="2400" dirty="0">
                <a:solidFill>
                  <a:srgbClr val="CC3300"/>
                </a:solidFill>
              </a:rPr>
              <a:t>Пришвин М. М. «Кладовая Солнца</a:t>
            </a:r>
            <a:r>
              <a:rPr lang="ru-RU" sz="2400" dirty="0" smtClean="0">
                <a:solidFill>
                  <a:srgbClr val="CC3300"/>
                </a:solidFill>
              </a:rPr>
              <a:t>»</a:t>
            </a:r>
            <a:endParaRPr lang="ru-RU" sz="2400" dirty="0">
              <a:solidFill>
                <a:srgbClr val="CC33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186" y="3525879"/>
            <a:ext cx="237807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90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393</TotalTime>
  <Words>122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Список книг для летнего чтения Будущим пятиклассникам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Inna Manchak</dc:creator>
  <cp:lastModifiedBy>USER</cp:lastModifiedBy>
  <cp:revision>33</cp:revision>
  <dcterms:created xsi:type="dcterms:W3CDTF">2018-09-14T14:24:13Z</dcterms:created>
  <dcterms:modified xsi:type="dcterms:W3CDTF">2021-05-12T07:54:34Z</dcterms:modified>
</cp:coreProperties>
</file>