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1008A-3E34-41E9-9C94-7233A707B7A6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CD630-D793-4277-8783-16651A6C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491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CD630-D793-4277-8783-16651A6C563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405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052736"/>
            <a:ext cx="871296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/>
              <a:t>        Бірыңғай </a:t>
            </a:r>
            <a:r>
              <a:rPr lang="kk-KZ" dirty="0"/>
              <a:t>мектеп формасын кию: ұлдардың сыртқы келбеті- қою көк түсті </a:t>
            </a:r>
            <a:r>
              <a:rPr lang="kk-KZ" dirty="0" smtClean="0"/>
              <a:t>     шалбар</a:t>
            </a:r>
            <a:r>
              <a:rPr lang="kk-KZ" dirty="0"/>
              <a:t>, бір түсті көйлек (мереке күндері ақ түс) қою көк пиджак; қыздар- қою көк түсті пиджак, юбка қою көк  түсті, немесе көйлек. </a:t>
            </a:r>
            <a:endParaRPr lang="ru-RU" dirty="0"/>
          </a:p>
          <a:p>
            <a:r>
              <a:rPr lang="kk-KZ" dirty="0" smtClean="0"/>
              <a:t>               Оқушылардың </a:t>
            </a:r>
            <a:r>
              <a:rPr lang="kk-KZ" dirty="0"/>
              <a:t>сыртқы келбетін кезекші мұғалімдер мен әкімшілік бақылап, негізгі тәртіп бойынша киінуін талап етеді. </a:t>
            </a:r>
            <a:endParaRPr lang="kk-KZ" dirty="0" smtClean="0"/>
          </a:p>
          <a:p>
            <a:r>
              <a:rPr lang="kk-KZ" dirty="0"/>
              <a:t> </a:t>
            </a:r>
            <a:r>
              <a:rPr lang="kk-KZ" dirty="0" smtClean="0"/>
              <a:t>        Оқушы </a:t>
            </a:r>
            <a:r>
              <a:rPr lang="kk-KZ" dirty="0"/>
              <a:t>сабақ басталмас бұрын 15-20 минут ерте келуге және өзімен бірге таза екінші аяқ киімді алып жүру керек. </a:t>
            </a:r>
            <a:endParaRPr lang="kk-KZ" dirty="0" smtClean="0"/>
          </a:p>
          <a:p>
            <a:r>
              <a:rPr lang="kk-KZ" dirty="0"/>
              <a:t> </a:t>
            </a:r>
            <a:r>
              <a:rPr lang="kk-KZ" dirty="0" smtClean="0"/>
              <a:t>         Мектеп </a:t>
            </a:r>
            <a:r>
              <a:rPr lang="kk-KZ" dirty="0"/>
              <a:t>ішінде сыртқы киіммен жүруге тиым салынады. </a:t>
            </a:r>
          </a:p>
          <a:p>
            <a:endParaRPr lang="kk-KZ" dirty="0" smtClean="0"/>
          </a:p>
          <a:p>
            <a:r>
              <a:rPr lang="kk-KZ" dirty="0"/>
              <a:t> </a:t>
            </a:r>
            <a:r>
              <a:rPr lang="kk-KZ" dirty="0" smtClean="0"/>
              <a:t>         </a:t>
            </a:r>
            <a:r>
              <a:rPr lang="kk-KZ" dirty="0"/>
              <a:t> Кешігіп келген оқушыны кезекшілік әкімшілік немесе кезекші мұғалім тіркейді. </a:t>
            </a:r>
            <a:r>
              <a:rPr lang="kk-KZ" dirty="0" smtClean="0"/>
              <a:t>      Сабаққа </a:t>
            </a:r>
            <a:r>
              <a:rPr lang="kk-KZ" dirty="0"/>
              <a:t>кешіккен оқушы  кезекшілік әкімшілігінің рұқсатымен сабаққа жіберіледі</a:t>
            </a:r>
            <a:r>
              <a:rPr lang="kk-KZ" dirty="0" smtClean="0"/>
              <a:t>.</a:t>
            </a:r>
          </a:p>
          <a:p>
            <a:endParaRPr lang="kk-KZ" dirty="0" smtClean="0"/>
          </a:p>
          <a:p>
            <a:r>
              <a:rPr lang="ru-RU" dirty="0" smtClean="0"/>
              <a:t>            </a:t>
            </a:r>
            <a:r>
              <a:rPr lang="kk-KZ" dirty="0" smtClean="0"/>
              <a:t>Мектепке </a:t>
            </a:r>
            <a:r>
              <a:rPr lang="kk-KZ" dirty="0"/>
              <a:t>бөгде адамдар тек кезекшілік әкімшіліктің рұқсатымен кіреді. </a:t>
            </a: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323528" y="986406"/>
            <a:ext cx="504055" cy="3975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23528" y="1844824"/>
            <a:ext cx="504055" cy="3975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23527" y="2420888"/>
            <a:ext cx="504055" cy="3975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65682" y="2996952"/>
            <a:ext cx="504055" cy="3975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76569" y="3501008"/>
            <a:ext cx="504055" cy="3975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312910" y="4270273"/>
            <a:ext cx="504055" cy="39756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63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686976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Оқушыларға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 салынады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1446" y="1124744"/>
            <a:ext cx="8424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Мектепте </a:t>
            </a:r>
            <a:r>
              <a:rPr lang="kk-KZ" dirty="0"/>
              <a:t>ішімдіктер, шылым, наркотиктік заттар әкелуге, таратуға, </a:t>
            </a:r>
            <a:r>
              <a:rPr lang="kk-KZ" dirty="0" smtClean="0"/>
              <a:t>     қолдануға </a:t>
            </a:r>
            <a:r>
              <a:rPr lang="kk-KZ" dirty="0"/>
              <a:t>болмайды;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/>
              <a:t>Сабақ уақытында ұялы телефондарды, электронды ойындарды қолдануға;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Жанатын </a:t>
            </a:r>
            <a:r>
              <a:rPr lang="kk-KZ" dirty="0"/>
              <a:t>және атылғыш кез-келген заттарды қолдануға болмайды;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Қарым-    қатынастарын </a:t>
            </a:r>
            <a:r>
              <a:rPr lang="kk-KZ" dirty="0"/>
              <a:t>шешу кезінде бір-біріне қол көтеруге, күш көрсетуге, қажетсіз талаптар қоюға, айқай-шу көтеруге;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Мектеп </a:t>
            </a:r>
            <a:r>
              <a:rPr lang="kk-KZ" dirty="0"/>
              <a:t>қызметкерлеріне және басқа оқушыларға дөрекі сөйлеуге;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Мектепке </a:t>
            </a:r>
            <a:r>
              <a:rPr lang="kk-KZ" dirty="0"/>
              <a:t>сабаққа қатысы жоқ заттар әкелуге;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Ойын </a:t>
            </a:r>
            <a:r>
              <a:rPr lang="kk-KZ" dirty="0"/>
              <a:t>карталарын, сіріңке, кесетін және қадалатын заттар әкелуге;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Мектеп </a:t>
            </a:r>
            <a:r>
              <a:rPr lang="kk-KZ" dirty="0"/>
              <a:t>мүлкіне зақым келтіретін және өзіне, айналасына қауіп әкелетін істермен шұғылдануға;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Мектеп </a:t>
            </a:r>
            <a:r>
              <a:rPr lang="kk-KZ" dirty="0"/>
              <a:t>және кабинет мүліктеріне, қабырғаларына жазуға, сызуға, оларды сындыруға;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Мектепке </a:t>
            </a:r>
            <a:r>
              <a:rPr lang="kk-KZ" dirty="0"/>
              <a:t>қатысты кітаптарға жазуға, оларды жыртуға; </a:t>
            </a:r>
            <a:endParaRPr lang="kk-KZ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dirty="0" smtClean="0"/>
              <a:t>Мектеп </a:t>
            </a:r>
            <a:r>
              <a:rPr lang="kk-KZ" dirty="0"/>
              <a:t>ішінде және айналасына қоқысты шашуға, қоқыстарды кез-келген жерлерге тастауға; </a:t>
            </a:r>
            <a:endParaRPr lang="kk-KZ" dirty="0" smtClean="0"/>
          </a:p>
        </p:txBody>
      </p:sp>
      <p:sp>
        <p:nvSpPr>
          <p:cNvPr id="4" name="Знак запрета 3"/>
          <p:cNvSpPr/>
          <p:nvPr/>
        </p:nvSpPr>
        <p:spPr>
          <a:xfrm>
            <a:off x="107504" y="188640"/>
            <a:ext cx="936104" cy="936104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927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65760"/>
            <a:ext cx="8424936" cy="548640"/>
          </a:xfrm>
        </p:spPr>
        <p:txBody>
          <a:bodyPr/>
          <a:lstStyle/>
          <a:p>
            <a:r>
              <a:rPr lang="kk-KZ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</a:t>
            </a:r>
            <a:r>
              <a:rPr lang="kk-KZ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тәртібіне қойылатын жалпы талап: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Кольцо 2"/>
          <p:cNvSpPr/>
          <p:nvPr/>
        </p:nvSpPr>
        <p:spPr>
          <a:xfrm>
            <a:off x="395536" y="2204864"/>
            <a:ext cx="612576" cy="648072"/>
          </a:xfrm>
          <a:prstGeom prst="don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8009" y="1558533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Оқушылар ұстаздарға «Сіз» деп сөйлеу және аты-жөнін толық айту, үлкендерді сыйлау;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197384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Оқушылар үлкендерге, үлкендері-кішілеріне, ұлдары-қыздарға жол беруге;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2924944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Мектептен тыс орындарда өз абыройларын сақтау, мектептің атына сын келтірмеу;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3717032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Оқушылар өрт қауіпсіздігі тәртібін, жолда жүру тәртібін, техника қауіпсіздігін сақтауға    міндетті.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59632" y="4397585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Оқушылар мектеп қызметкерлерінің және кезекшілердің ескертулеріне дұрыс қарау, </a:t>
            </a:r>
            <a:endParaRPr lang="ru-RU" dirty="0"/>
          </a:p>
          <a:p>
            <a:r>
              <a:rPr lang="kk-KZ" dirty="0"/>
              <a:t> кезекшінің немесе мұғалімнің алғашқы талабынан өз тегін, атын немесе сыныбын    хабарлау.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0498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</TotalTime>
  <Words>118</Words>
  <Application>Microsoft Office PowerPoint</Application>
  <PresentationFormat>Экран (4:3)</PresentationFormat>
  <Paragraphs>30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Углы</vt:lpstr>
      <vt:lpstr>Оқушылардың жалпы тәртібі.</vt:lpstr>
      <vt:lpstr> Оқушыларға тыйым салынады:  </vt:lpstr>
      <vt:lpstr> Оқушылардың тәртібіне қойылатын жалпы талап: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Оқушылардың жалпы тәртібі.</dc:title>
  <dc:creator>МАДИНА</dc:creator>
  <cp:lastModifiedBy>МАДИНА</cp:lastModifiedBy>
  <cp:revision>6</cp:revision>
  <dcterms:created xsi:type="dcterms:W3CDTF">2023-02-20T05:30:45Z</dcterms:created>
  <dcterms:modified xsi:type="dcterms:W3CDTF">2023-02-20T06:03:07Z</dcterms:modified>
</cp:coreProperties>
</file>