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4941168"/>
            <a:ext cx="4824536" cy="882119"/>
          </a:xfrm>
        </p:spPr>
        <p:txBody>
          <a:bodyPr>
            <a:normAutofit/>
          </a:bodyPr>
          <a:lstStyle/>
          <a:p>
            <a:r>
              <a:rPr lang="kk-KZ" sz="2400" dirty="0" smtClean="0"/>
              <a:t>Педагог –психолог: Ерімбет С.Қ.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kk-KZ" dirty="0" smtClean="0">
                <a:solidFill>
                  <a:srgbClr val="FF0000"/>
                </a:solidFill>
              </a:rPr>
              <a:t>Электронды сигареттің зияны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03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Ата-аналар назарына! АБАЙЛАҢЫЗ, ВЕЙП!!! 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567" y="1"/>
            <a:ext cx="9178567" cy="680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595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f4.ppt-online.org/files4/slide/y/yhaE7fZMQBOJ4N8xDILAdS3nXjboGs560HF1Ye/slid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6" y="0"/>
            <a:ext cx="9111074" cy="6809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5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cf4.ppt-online.org/files4/slide/y/yhaE7fZMQBOJ4N8xDILAdS3nXjboGs560HF1Ye/slide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92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425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cf4.ppt-online.org/files4/slide/y/yhaE7fZMQBOJ4N8xDILAdS3nXjboGs560HF1Ye/slide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" y="-1"/>
            <a:ext cx="9138527" cy="684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91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Электронды темекі туралы бес ми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06" y="-6392"/>
            <a:ext cx="9164454" cy="6864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35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әдімгі темекіге қарағанда вейп зияны кө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" y="2668"/>
            <a:ext cx="9152360" cy="685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42268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</TotalTime>
  <Words>10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Электронды сигареттің зияны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5555</dc:creator>
  <cp:lastModifiedBy>5555</cp:lastModifiedBy>
  <cp:revision>3</cp:revision>
  <dcterms:created xsi:type="dcterms:W3CDTF">2022-12-13T05:17:22Z</dcterms:created>
  <dcterms:modified xsi:type="dcterms:W3CDTF">2022-12-13T05:24:21Z</dcterms:modified>
</cp:coreProperties>
</file>