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797675" cy="9926638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2406" y="-10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220652" y="684531"/>
            <a:ext cx="1620203" cy="1456182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60046" y="684531"/>
            <a:ext cx="4700588" cy="145618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60046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80461" y="3982721"/>
            <a:ext cx="3160395" cy="11263631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BA614-9164-4627-B091-10026E19F73E}" type="datetimeFigureOut">
              <a:rPr lang="ru-RU" smtClean="0"/>
              <a:pPr/>
              <a:t>04.01.2023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E3623-0DEF-41D4-BF89-2DD8C15CAE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news_8c6a88b179bcd2cab5352fa1bd7a0da9_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7919" y="109464"/>
            <a:ext cx="4023939" cy="2808312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288432" y="784176"/>
            <a:ext cx="6312768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 fontScale="85000" lnSpcReduction="20000"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</a:t>
            </a:r>
            <a:r>
              <a:rPr kumimoji="0" lang="kk-KZ" sz="6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Менің</a:t>
            </a:r>
            <a:r>
              <a:rPr kumimoji="0" lang="kk-KZ" sz="60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таңдауым балаларға көмек көрсету</a:t>
            </a:r>
            <a:r>
              <a:rPr kumimoji="0" lang="kk-KZ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endParaRPr kumimoji="0" lang="ru-RU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624136" y="3016424"/>
            <a:ext cx="8977064" cy="18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 lnSpcReduction="10000"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6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Құрметті ата-аналар мен ұстаздар!</a:t>
            </a:r>
            <a:endParaRPr kumimoji="0" lang="ru-RU" sz="60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0" y="4672608"/>
            <a:ext cx="9601200" cy="2088232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“Қайырымдылық” акциясы                 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2023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жылдың </a:t>
            </a:r>
            <a:r>
              <a:rPr kumimoji="0" lang="kk-KZ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10-қаңтар</a:t>
            </a:r>
            <a:r>
              <a:rPr kumimoji="0" lang="kk-KZ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мен</a:t>
            </a:r>
          </a:p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08-ақпан аралығы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408112" y="7840960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/>
          <a:p>
            <a:pPr marL="0" marR="0" lvl="0" indent="0" algn="ctr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Акция мақсаты </a:t>
            </a:r>
            <a:r>
              <a:rPr kumimoji="0" lang="kk-KZ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– аз қамтылған және көп балалы отбасылардан шыққан, жетім балалар мен ата-анасының қамқорлығынсыз қалған оқушыларға жаңа оқу жылына дайындық кезеңінде және әлеуметтік себептер бойынша балалардың мектепке бармауының  алдын алу үшін материалдық және басқа да көмек көрсету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62</Words>
  <Application>Microsoft Office PowerPoint</Application>
  <PresentationFormat>A3 (297x420 мм)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Гаухар</dc:creator>
  <cp:lastModifiedBy>Мадина</cp:lastModifiedBy>
  <cp:revision>5</cp:revision>
  <cp:lastPrinted>2022-11-29T05:43:21Z</cp:lastPrinted>
  <dcterms:created xsi:type="dcterms:W3CDTF">2018-08-16T09:55:37Z</dcterms:created>
  <dcterms:modified xsi:type="dcterms:W3CDTF">2023-01-04T05:37:56Z</dcterms:modified>
</cp:coreProperties>
</file>