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DE88-C9D0-4D88-AFB5-9E656C80A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46BFE-A9C3-4F04-91E0-40EF6A01B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9F65C-6B14-400A-85EB-C6682D20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60501-3B15-4DCF-B8F1-DE02F0A7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959164-5221-4BB8-9B84-71471487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5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BA607-DDBC-4A30-A412-FCB4FA1E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B44DB1-CF51-4D7E-8C3C-4D7A68211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B44EF6-D7B4-4EDF-8905-ADAA7D62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0272F-DD1D-4BF4-BCE1-063181EC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A4C0E2-52CC-4831-96DC-986C301B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5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BF7596-1789-4042-B895-673FD6DB5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22A59-907B-46B5-A864-25265FBAC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1D15B-AB66-4003-A743-FE9FCF7F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E3940-DBA2-4639-B40A-86A089A9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4F569-9697-4A34-AA20-1C318537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1138A-ECCE-410A-88EA-02F30180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3DB4F-954F-4269-BE57-39E0D0D8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01C5B-B3BC-4EC4-931A-F92401A7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E9208-F7E4-44BE-B9DE-B51AA5F7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65528-E024-4A69-A7EF-97F9EE8E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2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DCFC-7CFE-429E-98A1-0E56C621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1F4E85-3B9C-411B-A0CF-988C2703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DA255-4492-4DCD-A23F-A372F081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8B9B6-7E1A-4937-9B05-E3798ADF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947D5-F86D-43B0-81AE-ABE7F392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E1AB2-DDA8-4381-9F12-1DE0394F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72D35-947A-4787-BEEB-DA91FE6BB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45703-7EB7-452D-8DD2-C27F65EFC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7794D-AA56-4368-A23B-589F13B0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6CD79A-0127-4ECE-B6F1-6D497AE3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B1D9C7-87BC-4C5A-8DF1-3EA2D8B6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0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C575-EA1E-41F8-BF1E-CF7AA5A2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E509DA-6FD8-4627-B41C-F1E99B43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25745B-75C3-4B74-9B53-56B7C082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237262-E2CC-49B8-9B68-51FD2A47B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5AD111-032B-480E-8FA0-3CF302319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FFB752-485F-4279-AB6C-7B99A8DE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69045A-8457-44C2-8903-C6998239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99B665-0070-44FB-AF61-4C23930B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0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13FB-53CC-49F2-9733-21826B35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84AE73-7994-4B73-A640-EA9E4FAA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4378EC-DF8A-4F7F-A03A-4FAFD43D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9204D4-1D9A-4365-BB53-B929B8B2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5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025E4A-C3ED-4781-A535-C0B0A005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5BA4C1-A19C-4460-8A45-DFDFBA40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6EA72-48E9-456E-B961-14C8CCF3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43645-7986-4CA0-A1F9-E2BDD5BD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04B7A-CBA4-4828-9AB1-04976A4C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7DE298-7B14-4E7C-8271-007798092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C52DFA-A0BB-47E5-AA04-95A92126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162748-5368-4570-938B-3534CE2A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F341C-31E1-459D-88E8-ADD88C46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168DD-4647-45D9-9A62-F8A6BEE4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839341-CB56-4A45-81F7-A9D9E1367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DC7564-C172-4B8F-BE62-31119887C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FDB4CE-DD1E-44B8-B55A-78C13551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6A77C0-77E7-4CFA-870B-D6B13B63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40315-6CD7-4A2C-993F-31EE5454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2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C382E-1881-4072-9D1E-C89CFAAE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E5D440-3D52-4955-8F62-F605B7FFE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ED8110-1381-4F04-96D3-578BE289B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CE47A-FAF8-47D8-BE7A-441BBD99F8D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84188-0924-4A97-9D7E-CFF5ADC5D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96C9A-BF47-4317-BE56-C945F4ACF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28E8-FACF-4406-8A11-4D0FB9A3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84467-6A3E-42BE-B83F-5517A466A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03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Процедура электронного зачисления в детский сад как механизм в борьбе с коррупцией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49AB21-4460-49F2-8C80-89C17C6E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856966"/>
            <a:ext cx="6027937" cy="907819"/>
          </a:xfrm>
        </p:spPr>
        <p:txBody>
          <a:bodyPr/>
          <a:lstStyle/>
          <a:p>
            <a:r>
              <a:rPr lang="ru-RU" dirty="0"/>
              <a:t>Методист по инновациям Рыбакова А.А.</a:t>
            </a:r>
          </a:p>
        </p:txBody>
      </p:sp>
    </p:spTree>
    <p:extLst>
      <p:ext uri="{BB962C8B-B14F-4D97-AF65-F5344CB8AC3E}">
        <p14:creationId xmlns:p14="http://schemas.microsoft.com/office/powerpoint/2010/main" val="237347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3659F-0664-4FA4-A77B-525D817541E3}"/>
              </a:ext>
            </a:extLst>
          </p:cNvPr>
          <p:cNvSpPr txBox="1"/>
          <p:nvPr/>
        </p:nvSpPr>
        <p:spPr>
          <a:xfrm>
            <a:off x="994299" y="409153"/>
            <a:ext cx="10111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Таким образом, видим, что процедура электронного зачисления в детский сад носит полностью прозрачный характер и каждый родитель может быть уверен в том, что не столкнётся с коррупционными рисками в образовательной сфере. Также он имеет возможность просмотреть все интересующие его данные о дошкольных организациях образования, о количестве свободных мест, а также своей очереди.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10025A-C65B-40A2-B193-84EC07BC3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5" t="6473" r="20630" b="10680"/>
          <a:stretch/>
        </p:blipFill>
        <p:spPr>
          <a:xfrm>
            <a:off x="6161242" y="2196443"/>
            <a:ext cx="4944723" cy="38173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3AC2D3-2A86-4C0F-AB80-DAE0817B9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9" t="6991" r="19904" b="4595"/>
          <a:stretch/>
        </p:blipFill>
        <p:spPr>
          <a:xfrm>
            <a:off x="994298" y="2196443"/>
            <a:ext cx="4951968" cy="39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0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3D16B0-4917-4AFF-B137-50A40452FC07}"/>
              </a:ext>
            </a:extLst>
          </p:cNvPr>
          <p:cNvSpPr/>
          <p:nvPr/>
        </p:nvSpPr>
        <p:spPr>
          <a:xfrm>
            <a:off x="5634361" y="3907679"/>
            <a:ext cx="6190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F1320"/>
                </a:solidFill>
              </a:rPr>
              <a:t>«Безопасность страны и благополучие народа зависят от реализации системных и эффективных мер в борьбе с коррупцией»</a:t>
            </a:r>
          </a:p>
          <a:p>
            <a:endParaRPr lang="ru-RU" sz="2000" dirty="0">
              <a:solidFill>
                <a:srgbClr val="0F1320"/>
              </a:solidFill>
            </a:endParaRPr>
          </a:p>
          <a:p>
            <a:pPr algn="r"/>
            <a:r>
              <a:rPr lang="ru-RU" sz="2000" dirty="0">
                <a:solidFill>
                  <a:srgbClr val="0F1320"/>
                </a:solidFill>
              </a:rPr>
              <a:t>Касым – </a:t>
            </a:r>
            <a:r>
              <a:rPr lang="ru-RU" sz="2000" dirty="0" err="1">
                <a:solidFill>
                  <a:srgbClr val="0F1320"/>
                </a:solidFill>
              </a:rPr>
              <a:t>Жомарт</a:t>
            </a:r>
            <a:r>
              <a:rPr lang="ru-RU" sz="2000" dirty="0">
                <a:solidFill>
                  <a:srgbClr val="0F1320"/>
                </a:solidFill>
              </a:rPr>
              <a:t> </a:t>
            </a:r>
            <a:r>
              <a:rPr lang="ru-RU" sz="2000" dirty="0" err="1">
                <a:solidFill>
                  <a:srgbClr val="0F1320"/>
                </a:solidFill>
              </a:rPr>
              <a:t>Кемилович</a:t>
            </a:r>
            <a:r>
              <a:rPr lang="ru-RU" sz="2000" dirty="0">
                <a:solidFill>
                  <a:srgbClr val="0F1320"/>
                </a:solidFill>
              </a:rPr>
              <a:t> Токаев</a:t>
            </a:r>
            <a:endParaRPr lang="ru-RU" sz="2000" dirty="0"/>
          </a:p>
        </p:txBody>
      </p:sp>
      <p:pic>
        <p:nvPicPr>
          <p:cNvPr id="1026" name="Picture 2" descr="https://upload.wikimedia.org/wikipedia/commons/1/13/Kassym-Jomart_Tokayev_%282020-02-01%29.jpg">
            <a:extLst>
              <a:ext uri="{FF2B5EF4-FFF2-40B4-BE49-F238E27FC236}">
                <a16:creationId xmlns:a16="http://schemas.microsoft.com/office/drawing/2014/main" id="{D6B0D23E-6C73-4081-B5EA-E5528907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8" y="471229"/>
            <a:ext cx="4071042" cy="5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B269E-D343-4BB9-9CDA-A8060C283974}"/>
              </a:ext>
            </a:extLst>
          </p:cNvPr>
          <p:cNvSpPr txBox="1"/>
          <p:nvPr/>
        </p:nvSpPr>
        <p:spPr>
          <a:xfrm>
            <a:off x="1370120" y="429943"/>
            <a:ext cx="96115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современном мире часто встречается слово «Коррупция». </a:t>
            </a:r>
          </a:p>
          <a:p>
            <a:pPr algn="ctr"/>
            <a:endParaRPr lang="ru-RU" sz="2000" dirty="0"/>
          </a:p>
          <a:p>
            <a:pPr algn="just"/>
            <a:r>
              <a:rPr lang="ru-RU" sz="2000" dirty="0"/>
              <a:t>Какие ассоциации возникают у нас?  Взятка, подкуп, обман, мошенничество - вот что первое приходит на ум.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Законе РК о противодействии коррупции от 18 ноября 2015 года дается следующая расшифровка понятия: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«Коррупция – незаконное использование лицами, занимающими ответственную государственную должность, лицами, уполномоченными на выполнение государственных функций, лицами, приравненными к лицам, уполномоченным на выполнение государственных функций, должностными лицами своих должностных (служебных) полномочий и связанных с ними возможностей в целях получения или извлечения лично или через посредников имущественных (неимущественных) благ и преимуществ для себя либо третьих лиц, а равно подкуп данных лиц путём предоставления благ и преимуществ;»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676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988C77-609C-4DF4-876D-6CAA1595CB49}"/>
              </a:ext>
            </a:extLst>
          </p:cNvPr>
          <p:cNvSpPr/>
          <p:nvPr/>
        </p:nvSpPr>
        <p:spPr>
          <a:xfrm>
            <a:off x="699855" y="1807838"/>
            <a:ext cx="106324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Антикоррупционная политика </a:t>
            </a:r>
            <a:r>
              <a:rPr lang="ru-RU" sz="2000" dirty="0"/>
              <a:t>– правовые, административные и организационные меры, направленные на снижение коррупционных рисков, повышение доверия общества к деятельности государственных органов, и иные меры в соответствии с настоящим Законом;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/>
              <a:t>Антикоррупционные ограничения</a:t>
            </a:r>
            <a:r>
              <a:rPr lang="ru-RU" sz="2000" i="1" dirty="0"/>
              <a:t> </a:t>
            </a:r>
            <a:r>
              <a:rPr lang="ru-RU" sz="2000" dirty="0"/>
              <a:t>– ограничения, установленные настоящим Законом и направленные на предупреждение коррупционных правонарушений;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/>
              <a:t>Противодействие коррупции </a:t>
            </a:r>
            <a:r>
              <a:rPr lang="ru-RU" sz="2000" dirty="0"/>
              <a:t>– деятельность субъектов противодействия коррупции в пределах своих полномочий по предупреждению коррупции, в том числе по формированию антикоррупционной культуры в обществе, выявлению и устранению причин и условий, способствующих совершению коррупционных правонарушений, а также по выявлению, пресечению, раскрытию и расследованию коррупционных правонарушений и устранению их последствий;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CE8C24-DDFC-4F20-9C48-4AB9CADC3650}"/>
              </a:ext>
            </a:extLst>
          </p:cNvPr>
          <p:cNvSpPr/>
          <p:nvPr/>
        </p:nvSpPr>
        <p:spPr>
          <a:xfrm>
            <a:off x="593324" y="364258"/>
            <a:ext cx="10845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E74C3C"/>
                </a:solidFill>
                <a:latin typeface="+mj-lt"/>
              </a:rPr>
              <a:t>      </a:t>
            </a:r>
            <a:r>
              <a:rPr lang="ru-RU" sz="2400" dirty="0"/>
              <a:t>Настоящий Закон регулирует общественные отношения в сфере противодействия коррупции и направлен на реализацию антикоррупционной политики Республики Казахстан.</a:t>
            </a:r>
            <a:endParaRPr lang="ru-RU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006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084EA-6241-49EF-9C21-2DBD3F2EA8C7}"/>
              </a:ext>
            </a:extLst>
          </p:cNvPr>
          <p:cNvSpPr/>
          <p:nvPr/>
        </p:nvSpPr>
        <p:spPr>
          <a:xfrm>
            <a:off x="1334610" y="628965"/>
            <a:ext cx="95227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81818"/>
                </a:solidFill>
              </a:rPr>
              <a:t>Одним из главных методов борьбы с коррупцией в образовательной сфере является автоматизация, которая обеспечивает полную прозрачность и отсутствие возможности коррупционных рисков. </a:t>
            </a:r>
          </a:p>
          <a:p>
            <a:pPr algn="just"/>
            <a:endParaRPr lang="ru-RU" sz="2000" dirty="0">
              <a:solidFill>
                <a:srgbClr val="181818"/>
              </a:solidFill>
            </a:endParaRPr>
          </a:p>
          <a:p>
            <a:pPr algn="just"/>
            <a:r>
              <a:rPr lang="ru-RU" sz="2000" b="1" dirty="0"/>
              <a:t>Чтобы исключить коррупционные риски </a:t>
            </a:r>
            <a:r>
              <a:rPr lang="ru-RU" sz="2000" dirty="0"/>
              <a:t>и участие в устройстве ребенка в детский сад мошенников-</a:t>
            </a:r>
            <a:r>
              <a:rPr lang="ru-RU" sz="2000" dirty="0" err="1"/>
              <a:t>помогаек</a:t>
            </a:r>
            <a:r>
              <a:rPr lang="ru-RU" sz="2000" dirty="0"/>
              <a:t>, которые предлагали родителям за деньги получить место в саду, запущена новая система </a:t>
            </a:r>
            <a:r>
              <a:rPr lang="ru-RU" sz="2000" b="1" dirty="0"/>
              <a:t>«INDIGO».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dirty="0"/>
              <a:t>«INDIGO» – это комплексная ERP система для обеспечения работы всей среды дошкольного образования. В ней автоматизированы все основные процессы, связанные с функционированием детских садов. Это постановка ребенка в очередь, зачисление в детский сад, обмен местами, учет подушевого финансирования, ведение электронных личных дел детей, </a:t>
            </a:r>
            <a:r>
              <a:rPr lang="ru-RU" sz="2000" dirty="0" err="1"/>
              <a:t>табелирование</a:t>
            </a:r>
            <a:r>
              <a:rPr lang="ru-RU" sz="2000" dirty="0"/>
              <a:t> посещаемости детей.</a:t>
            </a:r>
            <a:endParaRPr lang="ru-RU" sz="2000" b="1" dirty="0"/>
          </a:p>
          <a:p>
            <a:endParaRPr lang="ru-RU" sz="2000" b="1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6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601369-AC7B-4874-8CE0-11DC6E0984C0}"/>
              </a:ext>
            </a:extLst>
          </p:cNvPr>
          <p:cNvSpPr/>
          <p:nvPr/>
        </p:nvSpPr>
        <p:spPr>
          <a:xfrm>
            <a:off x="508985" y="325294"/>
            <a:ext cx="99577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настоящее время «Приём документов и зачисление детей в дошкольные организации образования» полностью переведена в электронный формат и оказывается  населению через информационную систему «INDIGO», что полностью исключает коррупционные риски.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Найти и зарегистрироваться в данной системе можно через </a:t>
            </a:r>
            <a:r>
              <a:rPr lang="ru-RU" sz="2000" dirty="0">
                <a:solidFill>
                  <a:srgbClr val="181818"/>
                </a:solidFill>
              </a:rPr>
              <a:t>сайт</a:t>
            </a:r>
            <a:r>
              <a:rPr lang="ru-RU" sz="2000" dirty="0"/>
              <a:t> indigo24.kz</a:t>
            </a: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6093D6-41C2-4535-8701-F35EB0450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6" t="6732" r="9891" b="4742"/>
          <a:stretch/>
        </p:blipFill>
        <p:spPr>
          <a:xfrm>
            <a:off x="5930281" y="2572063"/>
            <a:ext cx="5218227" cy="33049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30285-4EC8-438C-8169-74188CE5F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7" t="6472" r="9867" b="5890"/>
          <a:stretch/>
        </p:blipFill>
        <p:spPr>
          <a:xfrm>
            <a:off x="676181" y="2572063"/>
            <a:ext cx="5015884" cy="32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9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4FBBE1-C77D-43F6-87AC-49347248B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2" t="6343" r="14849" b="16635"/>
          <a:stretch/>
        </p:blipFill>
        <p:spPr>
          <a:xfrm>
            <a:off x="6171763" y="1784409"/>
            <a:ext cx="5388745" cy="34534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9340B-DA36-4696-AAF1-EA7BF378F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8" t="6518" r="14628" b="17920"/>
          <a:stretch/>
        </p:blipFill>
        <p:spPr>
          <a:xfrm>
            <a:off x="631492" y="754601"/>
            <a:ext cx="5388746" cy="34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B2B8D0-75EF-4DD5-9A3D-3C1DD2F6EC9D}"/>
              </a:ext>
            </a:extLst>
          </p:cNvPr>
          <p:cNvSpPr/>
          <p:nvPr/>
        </p:nvSpPr>
        <p:spPr>
          <a:xfrm>
            <a:off x="943992" y="389268"/>
            <a:ext cx="98956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12529"/>
                </a:solidFill>
              </a:rPr>
              <a:t>Как подать заявление на постановку в очередь через </a:t>
            </a:r>
            <a:r>
              <a:rPr lang="ru-RU" sz="2000" b="1" dirty="0" err="1">
                <a:solidFill>
                  <a:srgbClr val="212529"/>
                </a:solidFill>
              </a:rPr>
              <a:t>Indigo</a:t>
            </a:r>
            <a:r>
              <a:rPr lang="ru-RU" sz="2000" b="1" dirty="0">
                <a:solidFill>
                  <a:srgbClr val="212529"/>
                </a:solidFill>
              </a:rPr>
              <a:t>?</a:t>
            </a:r>
          </a:p>
          <a:p>
            <a:pPr algn="just"/>
            <a:r>
              <a:rPr lang="ru-RU" sz="2000" dirty="0"/>
              <a:t>Для подачи заявления на постановку в очередь через систему </a:t>
            </a:r>
            <a:r>
              <a:rPr lang="ru-RU" sz="2000" dirty="0" err="1"/>
              <a:t>Indigo</a:t>
            </a:r>
            <a:r>
              <a:rPr lang="ru-RU" sz="2000" dirty="0"/>
              <a:t> необходимо перейти на </a:t>
            </a:r>
            <a:r>
              <a:rPr lang="ru-RU" sz="2000" dirty="0" err="1"/>
              <a:t>web</a:t>
            </a:r>
            <a:r>
              <a:rPr lang="ru-RU" sz="2000" dirty="0"/>
              <a:t>-портал системы и выбрать свой регион.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Во время заполнения электронного заявления </a:t>
            </a:r>
            <a:r>
              <a:rPr lang="ru-RU" sz="2000" dirty="0" err="1"/>
              <a:t>Indigo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- потребует указать контактные данные заявителя;</a:t>
            </a:r>
          </a:p>
          <a:p>
            <a:pPr algn="just"/>
            <a:r>
              <a:rPr lang="ru-RU" sz="2000" dirty="0"/>
              <a:t>- проведёт идентификацию заявителя и ребенка;-</a:t>
            </a:r>
          </a:p>
          <a:p>
            <a:pPr algn="just"/>
            <a:r>
              <a:rPr lang="ru-RU" sz="2000" dirty="0"/>
              <a:t>- проведёт идентификацию льгот;</a:t>
            </a:r>
          </a:p>
          <a:p>
            <a:pPr algn="just"/>
            <a:r>
              <a:rPr lang="ru-RU" sz="2000" dirty="0"/>
              <a:t>- предложит указать настройки электронных уведомлений.</a:t>
            </a:r>
          </a:p>
          <a:p>
            <a:pPr algn="just"/>
            <a:endParaRPr lang="ru-RU" sz="2000" dirty="0"/>
          </a:p>
          <a:p>
            <a:endParaRPr lang="ru-RU" sz="2000" b="0" i="0" dirty="0">
              <a:solidFill>
                <a:srgbClr val="212529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13A8D-507F-4B26-8FD9-8BD1599432C5}"/>
              </a:ext>
            </a:extLst>
          </p:cNvPr>
          <p:cNvSpPr txBox="1"/>
          <p:nvPr/>
        </p:nvSpPr>
        <p:spPr>
          <a:xfrm>
            <a:off x="943992" y="3630967"/>
            <a:ext cx="101353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завершение процесса </a:t>
            </a:r>
            <a:r>
              <a:rPr lang="ru-RU" sz="2000" dirty="0" err="1"/>
              <a:t>Indigo</a:t>
            </a:r>
            <a:r>
              <a:rPr lang="ru-RU" sz="2000" dirty="0"/>
              <a:t> покажет заявителю все собранные сведения, попросит подтвердить их и отправит электронное заявление к </a:t>
            </a:r>
            <a:r>
              <a:rPr lang="ru-RU" sz="2000" dirty="0" err="1"/>
              <a:t>услугодателю</a:t>
            </a:r>
            <a:r>
              <a:rPr lang="ru-RU" sz="2000" dirty="0"/>
              <a:t>. На стороне </a:t>
            </a:r>
            <a:r>
              <a:rPr lang="ru-RU" sz="2000" dirty="0" err="1"/>
              <a:t>услугодателя</a:t>
            </a:r>
            <a:r>
              <a:rPr lang="ru-RU" sz="2000" dirty="0"/>
              <a:t> полученное заявление </a:t>
            </a:r>
            <a:r>
              <a:rPr lang="ru-RU" sz="2000" dirty="0" err="1"/>
              <a:t>Indigo</a:t>
            </a:r>
            <a:r>
              <a:rPr lang="ru-RU" sz="2000" dirty="0"/>
              <a:t> зарегистрирует автоматически в течение 1-5 минут. Уведомление об успешной регистрации с порядковым номером очереди будет выслано заявителю сразу же после регистрации (</a:t>
            </a:r>
            <a:r>
              <a:rPr lang="ru-RU" sz="2000" dirty="0" err="1"/>
              <a:t>sms</a:t>
            </a:r>
            <a:r>
              <a:rPr lang="ru-RU" sz="2000" dirty="0"/>
              <a:t>/</a:t>
            </a:r>
            <a:r>
              <a:rPr lang="ru-RU" sz="2000" dirty="0" err="1"/>
              <a:t>email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763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9158FC-45BE-4615-82C2-7CFF058F39F7}"/>
              </a:ext>
            </a:extLst>
          </p:cNvPr>
          <p:cNvSpPr/>
          <p:nvPr/>
        </p:nvSpPr>
        <p:spPr>
          <a:xfrm>
            <a:off x="1139300" y="605759"/>
            <a:ext cx="96381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Порядок получения направления через сайт indigo24.kz:</a:t>
            </a:r>
          </a:p>
          <a:p>
            <a:endParaRPr lang="ru-RU" sz="2000" dirty="0"/>
          </a:p>
          <a:p>
            <a:r>
              <a:rPr lang="ru-RU" sz="2000" dirty="0"/>
              <a:t>- Выбрать команду «Получить направление».</a:t>
            </a:r>
          </a:p>
          <a:p>
            <a:r>
              <a:rPr lang="ru-RU" sz="2000" dirty="0"/>
              <a:t>- Указать ИИН ребенка и выбрать язык воспитания в детском саду, нажать на кнопку «Поиск свободных мест».</a:t>
            </a:r>
          </a:p>
          <a:p>
            <a:r>
              <a:rPr lang="ru-RU" sz="2000" dirty="0"/>
              <a:t>- Система покажет все детские сады, в которых есть группы, подходящие вашему ребенку по возрасту.</a:t>
            </a:r>
          </a:p>
          <a:p>
            <a:r>
              <a:rPr lang="ru-RU" sz="2000" dirty="0"/>
              <a:t>- Изучите список свободных мест, выберите детский сад и группу для зачисления</a:t>
            </a:r>
          </a:p>
          <a:p>
            <a:r>
              <a:rPr lang="ru-RU" sz="2000" dirty="0"/>
              <a:t>- Нажмите кнопку «Получить направление».</a:t>
            </a:r>
          </a:p>
          <a:p>
            <a:endParaRPr lang="ru-RU" sz="2000" dirty="0"/>
          </a:p>
          <a:p>
            <a:r>
              <a:rPr lang="ru-RU" sz="2000" dirty="0"/>
              <a:t>В блоке “Выбранное место” отобразится информация о дошкольном учреждении, которое вы выбрали. Убедитесь, что всё верно.</a:t>
            </a:r>
          </a:p>
          <a:p>
            <a:r>
              <a:rPr lang="ru-RU" sz="2000" dirty="0"/>
              <a:t>В поле “Телефон, указанный в заявлении” вам необходимо ввести номер телефона, который вы вводили при подаче заявления.</a:t>
            </a:r>
          </a:p>
          <a:p>
            <a:r>
              <a:rPr lang="ru-RU" sz="2000" dirty="0"/>
              <a:t>Если всё сделано верно, на указанный в заявлении номер телефона придёт уведомление о получении вами электронного направления.</a:t>
            </a:r>
            <a:endParaRPr lang="ru-RU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1134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762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Процедура электронного зачисления в детский сад как механизм в борьбе с коррупцией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электрронного зачисления в детский сад как механизм в борьбе с коррупцией</dc:title>
  <dc:creator>AlexsandraA</dc:creator>
  <cp:lastModifiedBy>AlexsandraA</cp:lastModifiedBy>
  <cp:revision>15</cp:revision>
  <dcterms:created xsi:type="dcterms:W3CDTF">2022-08-02T02:46:10Z</dcterms:created>
  <dcterms:modified xsi:type="dcterms:W3CDTF">2022-11-28T07:55:06Z</dcterms:modified>
</cp:coreProperties>
</file>