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E6F6-06B3-45AC-BC00-070CD5CF3E57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DCE75AC-B37A-4713-93A0-A1015E7AE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56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E6F6-06B3-45AC-BC00-070CD5CF3E57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DCE75AC-B37A-4713-93A0-A1015E7AE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09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E6F6-06B3-45AC-BC00-070CD5CF3E57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DCE75AC-B37A-4713-93A0-A1015E7AE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25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E6F6-06B3-45AC-BC00-070CD5CF3E57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DCE75AC-B37A-4713-93A0-A1015E7AE6D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9270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E6F6-06B3-45AC-BC00-070CD5CF3E57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DCE75AC-B37A-4713-93A0-A1015E7AE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334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E6F6-06B3-45AC-BC00-070CD5CF3E57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75AC-B37A-4713-93A0-A1015E7AE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45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E6F6-06B3-45AC-BC00-070CD5CF3E57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75AC-B37A-4713-93A0-A1015E7AE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743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E6F6-06B3-45AC-BC00-070CD5CF3E57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75AC-B37A-4713-93A0-A1015E7AE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643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241E6F6-06B3-45AC-BC00-070CD5CF3E57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DCE75AC-B37A-4713-93A0-A1015E7AE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35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E6F6-06B3-45AC-BC00-070CD5CF3E57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75AC-B37A-4713-93A0-A1015E7AE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36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E6F6-06B3-45AC-BC00-070CD5CF3E57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DCE75AC-B37A-4713-93A0-A1015E7AE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13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E6F6-06B3-45AC-BC00-070CD5CF3E57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75AC-B37A-4713-93A0-A1015E7AE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28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E6F6-06B3-45AC-BC00-070CD5CF3E57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75AC-B37A-4713-93A0-A1015E7AE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1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E6F6-06B3-45AC-BC00-070CD5CF3E57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75AC-B37A-4713-93A0-A1015E7AE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03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E6F6-06B3-45AC-BC00-070CD5CF3E57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75AC-B37A-4713-93A0-A1015E7AE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80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E6F6-06B3-45AC-BC00-070CD5CF3E57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75AC-B37A-4713-93A0-A1015E7AE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94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E6F6-06B3-45AC-BC00-070CD5CF3E57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75AC-B37A-4713-93A0-A1015E7AE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18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1E6F6-06B3-45AC-BC00-070CD5CF3E57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E75AC-B37A-4713-93A0-A1015E7AE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897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143" t="14095" r="47286" b="8826"/>
          <a:stretch/>
        </p:blipFill>
        <p:spPr>
          <a:xfrm>
            <a:off x="3494715" y="246904"/>
            <a:ext cx="4781006" cy="63641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34400" y="3526359"/>
            <a:ext cx="32587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3.11.2022г. наши учащиеся 9 и 11 классов посетили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Темиртауский профессионально-технический колледж.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ушли сытые и довольные.</a:t>
            </a:r>
            <a:endParaRPr lang="ru-RU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8675" y="859860"/>
            <a:ext cx="27344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3.11.2022 ж.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оқушылары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Теміртау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кәсіптік-техникалық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колледжіне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барды.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тойып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риза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кетті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05671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6</TotalTime>
  <Words>30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Trebuchet MS</vt:lpstr>
      <vt:lpstr>Берлин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2022-11-09T09:58:37Z</dcterms:created>
  <dcterms:modified xsi:type="dcterms:W3CDTF">2022-11-09T10:04:52Z</dcterms:modified>
</cp:coreProperties>
</file>