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2" r:id="rId2"/>
    <p:sldId id="414" r:id="rId3"/>
    <p:sldId id="418" r:id="rId4"/>
    <p:sldId id="420" r:id="rId5"/>
    <p:sldId id="417" r:id="rId6"/>
    <p:sldId id="415" r:id="rId7"/>
    <p:sldId id="408" r:id="rId8"/>
    <p:sldId id="416" r:id="rId9"/>
    <p:sldId id="3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1FCD"/>
    <a:srgbClr val="FE7F4B"/>
    <a:srgbClr val="D01DA9"/>
    <a:srgbClr val="6C137B"/>
    <a:srgbClr val="951AAA"/>
    <a:srgbClr val="FC3774"/>
    <a:srgbClr val="2F5597"/>
    <a:srgbClr val="9BBB59"/>
    <a:srgbClr val="1D927D"/>
    <a:srgbClr val="AE3B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9F467-C8D8-409D-81D8-AC22BF316BE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A728F-8314-4567-BAE4-40FA5A4C41AD}">
      <dgm:prSet phldrT="[Текст]" custT="1"/>
      <dgm:spPr/>
      <dgm:t>
        <a:bodyPr/>
        <a:lstStyle/>
        <a:p>
          <a:r>
            <a:rPr lang="kk-K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МИССИЯСЫ:</a:t>
          </a:r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Ұлттық салт-сана, рухани мәдениетті бойына сіңірген, дені сау, рухы күшті алаш зиялыларының ұлттық демократиялық идеяларын дәріптейтін, тәуелсіздік туын биік көтеретін алаш мұрагерлерін оқытып-тәрбиелейтін мектеп.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FE5370-D859-427C-BFFF-5A97EB857988}" type="parTrans" cxnId="{5A22457B-2AD6-4CF9-B590-EA6A87FDED6B}">
      <dgm:prSet/>
      <dgm:spPr/>
      <dgm:t>
        <a:bodyPr/>
        <a:lstStyle/>
        <a:p>
          <a:endParaRPr lang="ru-RU"/>
        </a:p>
      </dgm:t>
    </dgm:pt>
    <dgm:pt modelId="{B2DCBD1B-F69D-4778-965B-D0F5B1F29E4A}" type="sibTrans" cxnId="{5A22457B-2AD6-4CF9-B590-EA6A87FDED6B}">
      <dgm:prSet/>
      <dgm:spPr/>
      <dgm:t>
        <a:bodyPr/>
        <a:lstStyle/>
        <a:p>
          <a:endParaRPr lang="ru-RU"/>
        </a:p>
      </dgm:t>
    </dgm:pt>
    <dgm:pt modelId="{B4D49E9A-307D-4C23-9343-EBE46F1BA244}">
      <dgm:prSet phldrT="[Текст]" custT="1"/>
      <dgm:spPr/>
      <dgm:t>
        <a:bodyPr/>
        <a:lstStyle/>
        <a:p>
          <a:r>
            <a:rPr lang="kk-K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Ғылыми-әдістемелік зерттеу тақырыбы: </a:t>
          </a:r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Ғылыми-зерттеу</a:t>
          </a:r>
          <a:r>
            <a:rPr lang="kk-K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жұмыстар мен озық технологиялар арқылы кадрлардың шығармашылық потенциялын және кәсіби біліктілігін дамыту, жас мамандарды кәсіби баулу, цифрлық сауаттылықты жетілдіру.</a:t>
          </a:r>
        </a:p>
        <a:p>
          <a:r>
            <a:rPr lang="kk-K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МАҚСАТЫ: </a:t>
          </a:r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Оқытудың сындарлы тәсілі арқылы оқушылардың рухани-адамгершілік, көшбасшылық  қасиеттерін жетілдіруге, олардың зияткерлік әлеуетін өз бетінше дамытуына жағдай жасай отырып, жаңартылған оқу бағдарламасын игеру.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52DCB8-C00D-4844-AC33-74C8C123F703}" type="parTrans" cxnId="{2B004131-21C0-4E75-8E0A-DB1B3DC6158C}">
      <dgm:prSet/>
      <dgm:spPr/>
      <dgm:t>
        <a:bodyPr/>
        <a:lstStyle/>
        <a:p>
          <a:endParaRPr lang="ru-RU"/>
        </a:p>
      </dgm:t>
    </dgm:pt>
    <dgm:pt modelId="{D7F603DA-6117-47E3-896E-327CF018F786}" type="sibTrans" cxnId="{2B004131-21C0-4E75-8E0A-DB1B3DC6158C}">
      <dgm:prSet/>
      <dgm:spPr/>
      <dgm:t>
        <a:bodyPr/>
        <a:lstStyle/>
        <a:p>
          <a:endParaRPr lang="ru-RU"/>
        </a:p>
      </dgm:t>
    </dgm:pt>
    <dgm:pt modelId="{8FF03894-564B-4B31-AD4D-8CE0725BF46D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kk-K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ЖАС  МАМАНМЕН  ЖҰМЫС БАҒЫТТАРЫ: </a:t>
          </a:r>
        </a:p>
        <a:p>
          <a:pPr algn="l">
            <a:lnSpc>
              <a:spcPct val="100000"/>
            </a:lnSpc>
          </a:pP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МАҚСАТЫ: Жас мамандарды тәлімгерлік жетек жұмыстары және озық технологиялар арқылы кәсіби дамыту;</a:t>
          </a:r>
        </a:p>
        <a:p>
          <a:pPr algn="l">
            <a:lnSpc>
              <a:spcPct val="100000"/>
            </a:lnSpc>
          </a:pP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І. </a:t>
          </a:r>
          <a:r>
            <a:rPr lang="ru-RU" altLang="zh-CN" sz="1200" b="1" i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«</a:t>
          </a: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 маман</a:t>
          </a:r>
          <a:r>
            <a:rPr lang="ru-RU" altLang="zh-CN" sz="12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»</a:t>
          </a: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клубының  жеке жұмыс жоспарын құрып жұмыстау үйрету семинарын ұйымдастыру;</a:t>
          </a:r>
        </a:p>
        <a:p>
          <a:pPr algn="l">
            <a:lnSpc>
              <a:spcPct val="100000"/>
            </a:lnSpc>
          </a:pP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ІІ.Кафедралық жұмыстарды жоспарлауда жас мамандарды тарту;</a:t>
          </a:r>
        </a:p>
        <a:p>
          <a:pPr algn="l">
            <a:lnSpc>
              <a:spcPct val="100000"/>
            </a:lnSpc>
          </a:pP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ІІІ.Кадрлардың кәсіби біліктілігін көтеру, тәлімгерлік, менторлық жүйені дамыту;</a:t>
          </a:r>
        </a:p>
        <a:p>
          <a:pPr algn="l">
            <a:lnSpc>
              <a:spcPct val="100000"/>
            </a:lnSpc>
          </a:pP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ІҮ. Семинар-тренинг, конференция, танымдық және тәжірибелік-кездесулер ұйымдастыру;</a:t>
          </a:r>
        </a:p>
        <a:p>
          <a:pPr algn="l">
            <a:lnSpc>
              <a:spcPct val="100000"/>
            </a:lnSpc>
          </a:pPr>
          <a:r>
            <a:rPr lang="kk-K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Ү.Моиторинг  және аналитикалық  сауатты талдау  жасауға жас мамандарды  үйрету.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1939CA-4CED-49F0-A43A-B73AC3355639}" type="parTrans" cxnId="{4FAC2ABB-CFAA-4FA4-8CF6-7A89CAD3B159}">
      <dgm:prSet/>
      <dgm:spPr/>
      <dgm:t>
        <a:bodyPr/>
        <a:lstStyle/>
        <a:p>
          <a:endParaRPr lang="ru-RU"/>
        </a:p>
      </dgm:t>
    </dgm:pt>
    <dgm:pt modelId="{33B15A37-B957-4CBE-A7E7-E1878ED6D5C2}" type="sibTrans" cxnId="{4FAC2ABB-CFAA-4FA4-8CF6-7A89CAD3B159}">
      <dgm:prSet/>
      <dgm:spPr/>
      <dgm:t>
        <a:bodyPr/>
        <a:lstStyle/>
        <a:p>
          <a:endParaRPr lang="ru-RU"/>
        </a:p>
      </dgm:t>
    </dgm:pt>
    <dgm:pt modelId="{9053DE60-9C76-4E2B-8CDD-CEEDD1199657}">
      <dgm:prSet phldrT="[Текст]"/>
      <dgm:spPr/>
      <dgm:t>
        <a:bodyPr/>
        <a:lstStyle/>
        <a:p>
          <a:pPr algn="l">
            <a:lnSpc>
              <a:spcPct val="90000"/>
            </a:lnSpc>
          </a:pPr>
          <a:endParaRPr lang="ru-RU" sz="500" dirty="0"/>
        </a:p>
      </dgm:t>
    </dgm:pt>
    <dgm:pt modelId="{369CDDB1-A55D-4F61-8010-B467AE77ECB9}" type="parTrans" cxnId="{0DE51109-7281-4675-9046-4E2D1AEA36E2}">
      <dgm:prSet/>
      <dgm:spPr/>
      <dgm:t>
        <a:bodyPr/>
        <a:lstStyle/>
        <a:p>
          <a:endParaRPr lang="ru-RU"/>
        </a:p>
      </dgm:t>
    </dgm:pt>
    <dgm:pt modelId="{2B1B8DAE-FC51-4A81-A359-4595CC43AF42}" type="sibTrans" cxnId="{0DE51109-7281-4675-9046-4E2D1AEA36E2}">
      <dgm:prSet/>
      <dgm:spPr/>
      <dgm:t>
        <a:bodyPr/>
        <a:lstStyle/>
        <a:p>
          <a:endParaRPr lang="ru-RU"/>
        </a:p>
      </dgm:t>
    </dgm:pt>
    <dgm:pt modelId="{16E39233-AB98-43ED-9D3D-9AB4C03605AA}" type="pres">
      <dgm:prSet presAssocID="{94F9F467-C8D8-409D-81D8-AC22BF316B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3D21D7-A2D2-4218-BBB3-2C2202832582}" type="pres">
      <dgm:prSet presAssocID="{E1BA728F-8314-4567-BAE4-40FA5A4C41AD}" presName="comp" presStyleCnt="0"/>
      <dgm:spPr/>
    </dgm:pt>
    <dgm:pt modelId="{33F40D99-1CD9-4357-8A7D-87FE460AEB47}" type="pres">
      <dgm:prSet presAssocID="{E1BA728F-8314-4567-BAE4-40FA5A4C41AD}" presName="box" presStyleLbl="node1" presStyleIdx="0" presStyleCnt="3" custScaleY="75185" custLinFactNeighborX="783" custLinFactNeighborY="3861"/>
      <dgm:spPr/>
      <dgm:t>
        <a:bodyPr/>
        <a:lstStyle/>
        <a:p>
          <a:endParaRPr lang="ru-RU"/>
        </a:p>
      </dgm:t>
    </dgm:pt>
    <dgm:pt modelId="{AE1D7435-36F6-478C-BF95-B0BFDCB1F76B}" type="pres">
      <dgm:prSet presAssocID="{E1BA728F-8314-4567-BAE4-40FA5A4C41AD}" presName="img" presStyleLbl="fgImgPlace1" presStyleIdx="0" presStyleCnt="3" custScaleX="44417" custScaleY="85764" custLinFactNeighborX="-23129" custLinFactNeighborY="33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68BEA5-E8A0-46FF-A9DB-5807B8F8C426}" type="pres">
      <dgm:prSet presAssocID="{E1BA728F-8314-4567-BAE4-40FA5A4C41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C820-B7D3-4BA9-985D-A725C956233E}" type="pres">
      <dgm:prSet presAssocID="{B2DCBD1B-F69D-4778-965B-D0F5B1F29E4A}" presName="spacer" presStyleCnt="0"/>
      <dgm:spPr/>
    </dgm:pt>
    <dgm:pt modelId="{428D6641-C2B2-449E-A9E2-2951C46888FE}" type="pres">
      <dgm:prSet presAssocID="{B4D49E9A-307D-4C23-9343-EBE46F1BA244}" presName="comp" presStyleCnt="0"/>
      <dgm:spPr/>
    </dgm:pt>
    <dgm:pt modelId="{1626C99B-E5AC-4851-A748-E070BCEFFE38}" type="pres">
      <dgm:prSet presAssocID="{B4D49E9A-307D-4C23-9343-EBE46F1BA244}" presName="box" presStyleLbl="node1" presStyleIdx="1" presStyleCnt="3" custScaleY="82890" custLinFactNeighborX="-157" custLinFactNeighborY="1075"/>
      <dgm:spPr/>
      <dgm:t>
        <a:bodyPr/>
        <a:lstStyle/>
        <a:p>
          <a:endParaRPr lang="ru-RU"/>
        </a:p>
      </dgm:t>
    </dgm:pt>
    <dgm:pt modelId="{4FD21339-31DF-4DE0-BE34-56DCB6BFA09E}" type="pres">
      <dgm:prSet presAssocID="{B4D49E9A-307D-4C23-9343-EBE46F1BA244}" presName="img" presStyleLbl="fgImgPlace1" presStyleIdx="1" presStyleCnt="3" custScaleX="45578" custScaleY="80886" custLinFactNeighborX="-21544" custLinFactNeighborY="-24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D93789-E106-4DE2-BCDE-26C1AD595371}" type="pres">
      <dgm:prSet presAssocID="{B4D49E9A-307D-4C23-9343-EBE46F1BA24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34A89-3BF2-4D98-8198-CFE53CF1C4F1}" type="pres">
      <dgm:prSet presAssocID="{D7F603DA-6117-47E3-896E-327CF018F786}" presName="spacer" presStyleCnt="0"/>
      <dgm:spPr/>
    </dgm:pt>
    <dgm:pt modelId="{6AC584F3-0EC6-45AA-B1F2-021DB43A6C3E}" type="pres">
      <dgm:prSet presAssocID="{8FF03894-564B-4B31-AD4D-8CE0725BF46D}" presName="comp" presStyleCnt="0"/>
      <dgm:spPr/>
    </dgm:pt>
    <dgm:pt modelId="{04AE6F9C-4451-45A6-91A9-72DDFB2BBFE9}" type="pres">
      <dgm:prSet presAssocID="{8FF03894-564B-4B31-AD4D-8CE0725BF46D}" presName="box" presStyleLbl="node1" presStyleIdx="2" presStyleCnt="3" custScaleY="130792" custLinFactNeighborX="-157" custLinFactNeighborY="55332"/>
      <dgm:spPr/>
      <dgm:t>
        <a:bodyPr/>
        <a:lstStyle/>
        <a:p>
          <a:endParaRPr lang="ru-RU"/>
        </a:p>
      </dgm:t>
    </dgm:pt>
    <dgm:pt modelId="{42F81033-39B4-457E-B1B5-04AA9469202D}" type="pres">
      <dgm:prSet presAssocID="{8FF03894-564B-4B31-AD4D-8CE0725BF46D}" presName="img" presStyleLbl="fgImgPlace1" presStyleIdx="2" presStyleCnt="3" custScaleX="47848" custScaleY="86000" custLinFactNeighborX="-20368" custLinFactNeighborY="-2953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A4C950-4B7A-45F1-B4CD-211A6FB74F0B}" type="pres">
      <dgm:prSet presAssocID="{8FF03894-564B-4B31-AD4D-8CE0725BF4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C8305-7DF1-4820-9D8F-AA3DE32DF164}" type="presOf" srcId="{B4D49E9A-307D-4C23-9343-EBE46F1BA244}" destId="{44D93789-E106-4DE2-BCDE-26C1AD595371}" srcOrd="1" destOrd="0" presId="urn:microsoft.com/office/officeart/2005/8/layout/vList4"/>
    <dgm:cxn modelId="{2B004131-21C0-4E75-8E0A-DB1B3DC6158C}" srcId="{94F9F467-C8D8-409D-81D8-AC22BF316BE6}" destId="{B4D49E9A-307D-4C23-9343-EBE46F1BA244}" srcOrd="1" destOrd="0" parTransId="{2A52DCB8-C00D-4844-AC33-74C8C123F703}" sibTransId="{D7F603DA-6117-47E3-896E-327CF018F786}"/>
    <dgm:cxn modelId="{974E20EA-7213-4400-8467-340A3F8EAC7A}" type="presOf" srcId="{9053DE60-9C76-4E2B-8CDD-CEEDD1199657}" destId="{04AE6F9C-4451-45A6-91A9-72DDFB2BBFE9}" srcOrd="0" destOrd="1" presId="urn:microsoft.com/office/officeart/2005/8/layout/vList4"/>
    <dgm:cxn modelId="{5A22457B-2AD6-4CF9-B590-EA6A87FDED6B}" srcId="{94F9F467-C8D8-409D-81D8-AC22BF316BE6}" destId="{E1BA728F-8314-4567-BAE4-40FA5A4C41AD}" srcOrd="0" destOrd="0" parTransId="{A3FE5370-D859-427C-BFFF-5A97EB857988}" sibTransId="{B2DCBD1B-F69D-4778-965B-D0F5B1F29E4A}"/>
    <dgm:cxn modelId="{7B43E686-F6BA-4D40-8169-5DCF04FAFC2E}" type="presOf" srcId="{E1BA728F-8314-4567-BAE4-40FA5A4C41AD}" destId="{8168BEA5-E8A0-46FF-A9DB-5807B8F8C426}" srcOrd="1" destOrd="0" presId="urn:microsoft.com/office/officeart/2005/8/layout/vList4"/>
    <dgm:cxn modelId="{0DE51109-7281-4675-9046-4E2D1AEA36E2}" srcId="{8FF03894-564B-4B31-AD4D-8CE0725BF46D}" destId="{9053DE60-9C76-4E2B-8CDD-CEEDD1199657}" srcOrd="0" destOrd="0" parTransId="{369CDDB1-A55D-4F61-8010-B467AE77ECB9}" sibTransId="{2B1B8DAE-FC51-4A81-A359-4595CC43AF42}"/>
    <dgm:cxn modelId="{9097B3B8-9D32-4726-92D4-B66DF46EDBFB}" type="presOf" srcId="{8FF03894-564B-4B31-AD4D-8CE0725BF46D}" destId="{7BA4C950-4B7A-45F1-B4CD-211A6FB74F0B}" srcOrd="1" destOrd="0" presId="urn:microsoft.com/office/officeart/2005/8/layout/vList4"/>
    <dgm:cxn modelId="{BB969B48-7FFE-4504-AA7F-6D7C05AF0639}" type="presOf" srcId="{9053DE60-9C76-4E2B-8CDD-CEEDD1199657}" destId="{7BA4C950-4B7A-45F1-B4CD-211A6FB74F0B}" srcOrd="1" destOrd="1" presId="urn:microsoft.com/office/officeart/2005/8/layout/vList4"/>
    <dgm:cxn modelId="{4FAC2ABB-CFAA-4FA4-8CF6-7A89CAD3B159}" srcId="{94F9F467-C8D8-409D-81D8-AC22BF316BE6}" destId="{8FF03894-564B-4B31-AD4D-8CE0725BF46D}" srcOrd="2" destOrd="0" parTransId="{AB1939CA-4CED-49F0-A43A-B73AC3355639}" sibTransId="{33B15A37-B957-4CBE-A7E7-E1878ED6D5C2}"/>
    <dgm:cxn modelId="{E23E9E69-EA5D-497A-84CD-7CEE1002542B}" type="presOf" srcId="{E1BA728F-8314-4567-BAE4-40FA5A4C41AD}" destId="{33F40D99-1CD9-4357-8A7D-87FE460AEB47}" srcOrd="0" destOrd="0" presId="urn:microsoft.com/office/officeart/2005/8/layout/vList4"/>
    <dgm:cxn modelId="{757E18B8-AA7C-4B0C-852A-B8EC2677D1D1}" type="presOf" srcId="{94F9F467-C8D8-409D-81D8-AC22BF316BE6}" destId="{16E39233-AB98-43ED-9D3D-9AB4C03605AA}" srcOrd="0" destOrd="0" presId="urn:microsoft.com/office/officeart/2005/8/layout/vList4"/>
    <dgm:cxn modelId="{E503A7FE-2032-442B-9ED5-9E7BC16575A1}" type="presOf" srcId="{B4D49E9A-307D-4C23-9343-EBE46F1BA244}" destId="{1626C99B-E5AC-4851-A748-E070BCEFFE38}" srcOrd="0" destOrd="0" presId="urn:microsoft.com/office/officeart/2005/8/layout/vList4"/>
    <dgm:cxn modelId="{AAA3D7DC-7911-42E4-B180-34F2F312C106}" type="presOf" srcId="{8FF03894-564B-4B31-AD4D-8CE0725BF46D}" destId="{04AE6F9C-4451-45A6-91A9-72DDFB2BBFE9}" srcOrd="0" destOrd="0" presId="urn:microsoft.com/office/officeart/2005/8/layout/vList4"/>
    <dgm:cxn modelId="{7943A418-7026-4D6A-9437-9EA5E6A19460}" type="presParOf" srcId="{16E39233-AB98-43ED-9D3D-9AB4C03605AA}" destId="{7F3D21D7-A2D2-4218-BBB3-2C2202832582}" srcOrd="0" destOrd="0" presId="urn:microsoft.com/office/officeart/2005/8/layout/vList4"/>
    <dgm:cxn modelId="{1A8D2259-9C99-4DD5-AA91-434918E51B39}" type="presParOf" srcId="{7F3D21D7-A2D2-4218-BBB3-2C2202832582}" destId="{33F40D99-1CD9-4357-8A7D-87FE460AEB47}" srcOrd="0" destOrd="0" presId="urn:microsoft.com/office/officeart/2005/8/layout/vList4"/>
    <dgm:cxn modelId="{CCD8CF63-7892-45B3-8A01-FD51EA20A583}" type="presParOf" srcId="{7F3D21D7-A2D2-4218-BBB3-2C2202832582}" destId="{AE1D7435-36F6-478C-BF95-B0BFDCB1F76B}" srcOrd="1" destOrd="0" presId="urn:microsoft.com/office/officeart/2005/8/layout/vList4"/>
    <dgm:cxn modelId="{B8A5165F-CD6F-49AD-8825-2B2543958A7A}" type="presParOf" srcId="{7F3D21D7-A2D2-4218-BBB3-2C2202832582}" destId="{8168BEA5-E8A0-46FF-A9DB-5807B8F8C426}" srcOrd="2" destOrd="0" presId="urn:microsoft.com/office/officeart/2005/8/layout/vList4"/>
    <dgm:cxn modelId="{3DE6484E-94B0-42F6-A8E2-EF1385341A86}" type="presParOf" srcId="{16E39233-AB98-43ED-9D3D-9AB4C03605AA}" destId="{BE44C820-B7D3-4BA9-985D-A725C956233E}" srcOrd="1" destOrd="0" presId="urn:microsoft.com/office/officeart/2005/8/layout/vList4"/>
    <dgm:cxn modelId="{C111E9B2-A636-437C-994A-CEC9ED548B46}" type="presParOf" srcId="{16E39233-AB98-43ED-9D3D-9AB4C03605AA}" destId="{428D6641-C2B2-449E-A9E2-2951C46888FE}" srcOrd="2" destOrd="0" presId="urn:microsoft.com/office/officeart/2005/8/layout/vList4"/>
    <dgm:cxn modelId="{2F760936-F3BD-4E37-BAF1-8C9667BE4744}" type="presParOf" srcId="{428D6641-C2B2-449E-A9E2-2951C46888FE}" destId="{1626C99B-E5AC-4851-A748-E070BCEFFE38}" srcOrd="0" destOrd="0" presId="urn:microsoft.com/office/officeart/2005/8/layout/vList4"/>
    <dgm:cxn modelId="{DE14C1B1-577A-4B62-9CDE-947A509B0803}" type="presParOf" srcId="{428D6641-C2B2-449E-A9E2-2951C46888FE}" destId="{4FD21339-31DF-4DE0-BE34-56DCB6BFA09E}" srcOrd="1" destOrd="0" presId="urn:microsoft.com/office/officeart/2005/8/layout/vList4"/>
    <dgm:cxn modelId="{BBB73E2F-ECBB-4109-948D-1D662D4119A7}" type="presParOf" srcId="{428D6641-C2B2-449E-A9E2-2951C46888FE}" destId="{44D93789-E106-4DE2-BCDE-26C1AD595371}" srcOrd="2" destOrd="0" presId="urn:microsoft.com/office/officeart/2005/8/layout/vList4"/>
    <dgm:cxn modelId="{842FF32C-6517-4172-8C2D-062F0543D3D2}" type="presParOf" srcId="{16E39233-AB98-43ED-9D3D-9AB4C03605AA}" destId="{5C234A89-3BF2-4D98-8198-CFE53CF1C4F1}" srcOrd="3" destOrd="0" presId="urn:microsoft.com/office/officeart/2005/8/layout/vList4"/>
    <dgm:cxn modelId="{F60DC103-F649-4BF5-88D5-D93B972C27C5}" type="presParOf" srcId="{16E39233-AB98-43ED-9D3D-9AB4C03605AA}" destId="{6AC584F3-0EC6-45AA-B1F2-021DB43A6C3E}" srcOrd="4" destOrd="0" presId="urn:microsoft.com/office/officeart/2005/8/layout/vList4"/>
    <dgm:cxn modelId="{1AA8C958-79CB-4D5E-A0D5-0E1761153955}" type="presParOf" srcId="{6AC584F3-0EC6-45AA-B1F2-021DB43A6C3E}" destId="{04AE6F9C-4451-45A6-91A9-72DDFB2BBFE9}" srcOrd="0" destOrd="0" presId="urn:microsoft.com/office/officeart/2005/8/layout/vList4"/>
    <dgm:cxn modelId="{DC3DCDE6-9D6C-40B1-8693-D5BD4EF8AA91}" type="presParOf" srcId="{6AC584F3-0EC6-45AA-B1F2-021DB43A6C3E}" destId="{42F81033-39B4-457E-B1B5-04AA9469202D}" srcOrd="1" destOrd="0" presId="urn:microsoft.com/office/officeart/2005/8/layout/vList4"/>
    <dgm:cxn modelId="{45780F8F-ED9F-4CAE-89AC-72674A6689E8}" type="presParOf" srcId="{6AC584F3-0EC6-45AA-B1F2-021DB43A6C3E}" destId="{7BA4C950-4B7A-45F1-B4CD-211A6FB74F0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23F6B-D1D0-4931-A5CB-B0A8D452980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96985-0676-4479-B3C3-457F082AD0A5}">
      <dgm:prSet phldrT="[Текст]" custT="1"/>
      <dgm:spPr/>
      <dgm:t>
        <a:bodyPr/>
        <a:lstStyle/>
        <a:p>
          <a:pPr algn="r"/>
          <a:r>
            <a:rPr lang="kk-KZ" sz="1600" b="1" dirty="0" smtClean="0">
              <a:solidFill>
                <a:schemeClr val="tx1"/>
              </a:solidFill>
              <a:latin typeface="+mj-lt"/>
            </a:rPr>
            <a:t>Білемін/ істегім келмейді (могу/не хочу)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69D32A94-7A1D-468F-AA37-702523BB3468}" type="parTrans" cxnId="{D5FCAD5C-3DA1-44B6-9469-DAFE8CFAB701}">
      <dgm:prSet/>
      <dgm:spPr/>
      <dgm:t>
        <a:bodyPr/>
        <a:lstStyle/>
        <a:p>
          <a:endParaRPr lang="ru-RU"/>
        </a:p>
      </dgm:t>
    </dgm:pt>
    <dgm:pt modelId="{CCED11CC-E4C1-455E-A56B-A05971485B7B}" type="sibTrans" cxnId="{D5FCAD5C-3DA1-44B6-9469-DAFE8CFAB701}">
      <dgm:prSet/>
      <dgm:spPr/>
      <dgm:t>
        <a:bodyPr/>
        <a:lstStyle/>
        <a:p>
          <a:endParaRPr lang="ru-RU"/>
        </a:p>
      </dgm:t>
    </dgm:pt>
    <dgm:pt modelId="{C965595C-CF13-4E69-90C0-D5B6BE75B1E5}">
      <dgm:prSet phldrT="[Текст]" custT="1"/>
      <dgm:spPr/>
      <dgm:t>
        <a:bodyPr/>
        <a:lstStyle/>
        <a:p>
          <a:pPr algn="ctr"/>
          <a:r>
            <a:rPr lang="kk-KZ" sz="2400" b="1" dirty="0" smtClean="0">
              <a:latin typeface="+mj-lt"/>
            </a:rPr>
            <a:t>1.High will -        low skill </a:t>
          </a:r>
          <a:endParaRPr lang="ru-RU" sz="2400" b="1" dirty="0">
            <a:latin typeface="+mj-lt"/>
          </a:endParaRPr>
        </a:p>
      </dgm:t>
    </dgm:pt>
    <dgm:pt modelId="{53C0A2A6-B930-4F61-93E9-D73A101A2AB3}" type="parTrans" cxnId="{2806CBB1-E68B-40A6-9BEB-2D86A0D18DEB}">
      <dgm:prSet/>
      <dgm:spPr/>
      <dgm:t>
        <a:bodyPr/>
        <a:lstStyle/>
        <a:p>
          <a:endParaRPr lang="ru-RU"/>
        </a:p>
      </dgm:t>
    </dgm:pt>
    <dgm:pt modelId="{81CA45DB-9F1F-4AE4-9ACB-4BDFAA0E9690}" type="sibTrans" cxnId="{2806CBB1-E68B-40A6-9BEB-2D86A0D18DEB}">
      <dgm:prSet/>
      <dgm:spPr/>
      <dgm:t>
        <a:bodyPr/>
        <a:lstStyle/>
        <a:p>
          <a:endParaRPr lang="ru-RU"/>
        </a:p>
      </dgm:t>
    </dgm:pt>
    <dgm:pt modelId="{874EF992-97D7-4209-AF2A-5C2F8FE5DDCF}">
      <dgm:prSet phldrT="[Текст]" custT="1"/>
      <dgm:spPr/>
      <dgm:t>
        <a:bodyPr/>
        <a:lstStyle/>
        <a:p>
          <a:pPr algn="l"/>
          <a:r>
            <a:rPr lang="kk-KZ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Білгім келеді /істегім келеді(хочу /могу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BD57F1-5765-4665-9742-21867CD59E78}" type="parTrans" cxnId="{ED85AFB6-E953-48D8-803B-2AA37E69EBC9}">
      <dgm:prSet/>
      <dgm:spPr/>
      <dgm:t>
        <a:bodyPr/>
        <a:lstStyle/>
        <a:p>
          <a:endParaRPr lang="ru-RU"/>
        </a:p>
      </dgm:t>
    </dgm:pt>
    <dgm:pt modelId="{E2B0AEDD-F77D-43FA-B7C5-87CCA19CA184}" type="sibTrans" cxnId="{ED85AFB6-E953-48D8-803B-2AA37E69EBC9}">
      <dgm:prSet/>
      <dgm:spPr/>
      <dgm:t>
        <a:bodyPr/>
        <a:lstStyle/>
        <a:p>
          <a:endParaRPr lang="ru-RU"/>
        </a:p>
      </dgm:t>
    </dgm:pt>
    <dgm:pt modelId="{79162C1E-D81A-41C9-ADCE-26CA57E2D8AE}">
      <dgm:prSet phldrT="[Текст]" custT="1"/>
      <dgm:spPr/>
      <dgm:t>
        <a:bodyPr/>
        <a:lstStyle/>
        <a:p>
          <a:pPr algn="ctr"/>
          <a:r>
            <a:rPr lang="kk-KZ" sz="2400" b="1" dirty="0" smtClean="0">
              <a:latin typeface="+mj-lt"/>
            </a:rPr>
            <a:t>2. High will-High skill </a:t>
          </a:r>
          <a:endParaRPr lang="ru-RU" sz="2400" b="1" dirty="0">
            <a:latin typeface="+mj-lt"/>
          </a:endParaRPr>
        </a:p>
      </dgm:t>
    </dgm:pt>
    <dgm:pt modelId="{C21B09BB-A9C5-47F6-A75A-DD13116B8171}" type="parTrans" cxnId="{A18C591A-9226-46A6-B25C-84E256E0005D}">
      <dgm:prSet/>
      <dgm:spPr/>
      <dgm:t>
        <a:bodyPr/>
        <a:lstStyle/>
        <a:p>
          <a:endParaRPr lang="ru-RU"/>
        </a:p>
      </dgm:t>
    </dgm:pt>
    <dgm:pt modelId="{E851A089-2BD9-42F3-BC35-7FCC21494D65}" type="sibTrans" cxnId="{A18C591A-9226-46A6-B25C-84E256E0005D}">
      <dgm:prSet/>
      <dgm:spPr/>
      <dgm:t>
        <a:bodyPr/>
        <a:lstStyle/>
        <a:p>
          <a:endParaRPr lang="ru-RU"/>
        </a:p>
      </dgm:t>
    </dgm:pt>
    <dgm:pt modelId="{A14378E4-EEBF-4159-96CF-0B7904D7CA22}">
      <dgm:prSet phldrT="[Текст]" custT="1"/>
      <dgm:spPr/>
      <dgm:t>
        <a:bodyPr/>
        <a:lstStyle/>
        <a:p>
          <a:pPr algn="ctr"/>
          <a:endParaRPr lang="kk-KZ" sz="1600" b="1" dirty="0" smtClean="0">
            <a:solidFill>
              <a:schemeClr val="tx1"/>
            </a:solidFill>
            <a:latin typeface="+mj-lt"/>
          </a:endParaRPr>
        </a:p>
        <a:p>
          <a:pPr algn="r"/>
          <a:r>
            <a:rPr lang="kk-KZ" sz="1600" b="1" dirty="0" smtClean="0">
              <a:solidFill>
                <a:schemeClr val="tx1"/>
              </a:solidFill>
              <a:latin typeface="+mj-lt"/>
            </a:rPr>
            <a:t>Білмейді /істегісі келеді (хочу/не могу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15977E1F-D188-4167-A677-CE53090F4BEA}" type="parTrans" cxnId="{B00E93DD-1403-4100-9A15-A0E9BD825013}">
      <dgm:prSet/>
      <dgm:spPr/>
      <dgm:t>
        <a:bodyPr/>
        <a:lstStyle/>
        <a:p>
          <a:endParaRPr lang="ru-RU"/>
        </a:p>
      </dgm:t>
    </dgm:pt>
    <dgm:pt modelId="{EAE2DDB1-F443-46F3-8989-8C6A62E99443}" type="sibTrans" cxnId="{B00E93DD-1403-4100-9A15-A0E9BD825013}">
      <dgm:prSet/>
      <dgm:spPr/>
      <dgm:t>
        <a:bodyPr/>
        <a:lstStyle/>
        <a:p>
          <a:endParaRPr lang="ru-RU"/>
        </a:p>
      </dgm:t>
    </dgm:pt>
    <dgm:pt modelId="{C7BE5203-FE26-4F0A-BA06-E108EBF17BE8}">
      <dgm:prSet phldrT="[Текст]" custT="1"/>
      <dgm:spPr/>
      <dgm:t>
        <a:bodyPr/>
        <a:lstStyle/>
        <a:p>
          <a:pPr algn="ctr"/>
          <a:r>
            <a:rPr lang="kk-KZ" sz="2400" b="1" dirty="0" smtClean="0">
              <a:latin typeface="+mj-lt"/>
            </a:rPr>
            <a:t>4. Low will-High skill </a:t>
          </a:r>
          <a:endParaRPr lang="ru-RU" sz="2400" b="1" dirty="0">
            <a:latin typeface="+mj-lt"/>
          </a:endParaRPr>
        </a:p>
      </dgm:t>
    </dgm:pt>
    <dgm:pt modelId="{A18EDF9C-866F-4685-A453-77ACAD19D2E3}" type="parTrans" cxnId="{2C2F5CFF-5D98-4CB0-89EB-664A29888691}">
      <dgm:prSet/>
      <dgm:spPr/>
      <dgm:t>
        <a:bodyPr/>
        <a:lstStyle/>
        <a:p>
          <a:endParaRPr lang="ru-RU"/>
        </a:p>
      </dgm:t>
    </dgm:pt>
    <dgm:pt modelId="{9C626E7D-D816-4395-BF5B-71AC8DA13E8D}" type="sibTrans" cxnId="{2C2F5CFF-5D98-4CB0-89EB-664A29888691}">
      <dgm:prSet/>
      <dgm:spPr/>
      <dgm:t>
        <a:bodyPr/>
        <a:lstStyle/>
        <a:p>
          <a:endParaRPr lang="ru-RU"/>
        </a:p>
      </dgm:t>
    </dgm:pt>
    <dgm:pt modelId="{40710B71-880C-47DB-B986-9D178D82D5E9}">
      <dgm:prSet phldrT="[Текст]" custT="1"/>
      <dgm:spPr/>
      <dgm:t>
        <a:bodyPr/>
        <a:lstStyle/>
        <a:p>
          <a:pPr algn="ctr"/>
          <a:endParaRPr lang="kk-KZ" sz="16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r"/>
          <a:r>
            <a:rPr lang="kk-KZ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Білгім де келмейді/ істегім де келмейді(не хочу/не могу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C4D9E2-E540-413F-AEEB-857544839EF7}" type="parTrans" cxnId="{FB6A2456-6CCD-482D-91BC-5A570D463252}">
      <dgm:prSet/>
      <dgm:spPr/>
      <dgm:t>
        <a:bodyPr/>
        <a:lstStyle/>
        <a:p>
          <a:endParaRPr lang="ru-RU"/>
        </a:p>
      </dgm:t>
    </dgm:pt>
    <dgm:pt modelId="{CD3E473B-68B2-4351-8DD8-CAED670474DC}" type="sibTrans" cxnId="{FB6A2456-6CCD-482D-91BC-5A570D463252}">
      <dgm:prSet/>
      <dgm:spPr/>
      <dgm:t>
        <a:bodyPr/>
        <a:lstStyle/>
        <a:p>
          <a:endParaRPr lang="ru-RU"/>
        </a:p>
      </dgm:t>
    </dgm:pt>
    <dgm:pt modelId="{59190D68-A108-403D-BEBC-F8406DFC4FF5}">
      <dgm:prSet phldrT="[Текст]" custT="1"/>
      <dgm:spPr/>
      <dgm:t>
        <a:bodyPr/>
        <a:lstStyle/>
        <a:p>
          <a:pPr algn="ctr"/>
          <a:r>
            <a:rPr lang="kk-KZ" sz="2400" b="1" dirty="0" smtClean="0">
              <a:latin typeface="+mj-lt"/>
            </a:rPr>
            <a:t>3.Low will -   low skill </a:t>
          </a:r>
          <a:endParaRPr lang="ru-RU" sz="2400" b="1" dirty="0">
            <a:latin typeface="+mj-lt"/>
          </a:endParaRPr>
        </a:p>
      </dgm:t>
    </dgm:pt>
    <dgm:pt modelId="{F066B01F-C269-463A-BF1A-06E65B5A9D76}" type="parTrans" cxnId="{8040305A-08B8-43C9-9FE9-2EAC288A803D}">
      <dgm:prSet/>
      <dgm:spPr/>
      <dgm:t>
        <a:bodyPr/>
        <a:lstStyle/>
        <a:p>
          <a:endParaRPr lang="ru-RU"/>
        </a:p>
      </dgm:t>
    </dgm:pt>
    <dgm:pt modelId="{1B346CD5-BED3-41EA-9251-8D0C9387D7EF}" type="sibTrans" cxnId="{8040305A-08B8-43C9-9FE9-2EAC288A803D}">
      <dgm:prSet/>
      <dgm:spPr/>
      <dgm:t>
        <a:bodyPr/>
        <a:lstStyle/>
        <a:p>
          <a:endParaRPr lang="ru-RU"/>
        </a:p>
      </dgm:t>
    </dgm:pt>
    <dgm:pt modelId="{494D83CB-946D-423C-A4DD-735108B589FF}">
      <dgm:prSet/>
      <dgm:spPr/>
      <dgm:t>
        <a:bodyPr/>
        <a:lstStyle/>
        <a:p>
          <a:endParaRPr lang="ru-RU"/>
        </a:p>
      </dgm:t>
    </dgm:pt>
    <dgm:pt modelId="{2702F3A4-59C8-493E-AE87-862DF2308620}" type="parTrans" cxnId="{4005DF0E-ED20-4777-8D90-6D14F8E4203E}">
      <dgm:prSet/>
      <dgm:spPr/>
      <dgm:t>
        <a:bodyPr/>
        <a:lstStyle/>
        <a:p>
          <a:endParaRPr lang="ru-RU"/>
        </a:p>
      </dgm:t>
    </dgm:pt>
    <dgm:pt modelId="{E3A1026B-2FFE-4F64-8493-279D4EF520A4}" type="sibTrans" cxnId="{4005DF0E-ED20-4777-8D90-6D14F8E4203E}">
      <dgm:prSet/>
      <dgm:spPr/>
      <dgm:t>
        <a:bodyPr/>
        <a:lstStyle/>
        <a:p>
          <a:endParaRPr lang="ru-RU"/>
        </a:p>
      </dgm:t>
    </dgm:pt>
    <dgm:pt modelId="{53C5B929-5E73-45C9-857E-6519CAC3FAAE}">
      <dgm:prSet/>
      <dgm:spPr/>
      <dgm:t>
        <a:bodyPr/>
        <a:lstStyle/>
        <a:p>
          <a:endParaRPr lang="ru-RU"/>
        </a:p>
      </dgm:t>
    </dgm:pt>
    <dgm:pt modelId="{FAFCC90E-DCD0-4B4A-8E32-8B14CA0ECF70}" type="parTrans" cxnId="{68524CE0-644C-4E68-8531-968BD8528DB8}">
      <dgm:prSet/>
      <dgm:spPr/>
      <dgm:t>
        <a:bodyPr/>
        <a:lstStyle/>
        <a:p>
          <a:endParaRPr lang="ru-RU"/>
        </a:p>
      </dgm:t>
    </dgm:pt>
    <dgm:pt modelId="{487BB1E3-1343-4EFC-9044-DE7233266C20}" type="sibTrans" cxnId="{68524CE0-644C-4E68-8531-968BD8528DB8}">
      <dgm:prSet/>
      <dgm:spPr/>
      <dgm:t>
        <a:bodyPr/>
        <a:lstStyle/>
        <a:p>
          <a:endParaRPr lang="ru-RU"/>
        </a:p>
      </dgm:t>
    </dgm:pt>
    <dgm:pt modelId="{7B5696B5-4073-48E0-9BC6-0145FF3E89DB}">
      <dgm:prSet/>
      <dgm:spPr/>
      <dgm:t>
        <a:bodyPr/>
        <a:lstStyle/>
        <a:p>
          <a:endParaRPr lang="ru-RU"/>
        </a:p>
      </dgm:t>
    </dgm:pt>
    <dgm:pt modelId="{D44FA184-8305-4894-B07F-1E28B99866EF}" type="parTrans" cxnId="{8127AE80-C5FD-4BE9-82E7-A611488B7962}">
      <dgm:prSet/>
      <dgm:spPr/>
      <dgm:t>
        <a:bodyPr/>
        <a:lstStyle/>
        <a:p>
          <a:endParaRPr lang="ru-RU"/>
        </a:p>
      </dgm:t>
    </dgm:pt>
    <dgm:pt modelId="{818DB5E6-0D2F-444A-8FEC-BA08C402B388}" type="sibTrans" cxnId="{8127AE80-C5FD-4BE9-82E7-A611488B7962}">
      <dgm:prSet/>
      <dgm:spPr/>
      <dgm:t>
        <a:bodyPr/>
        <a:lstStyle/>
        <a:p>
          <a:endParaRPr lang="ru-RU"/>
        </a:p>
      </dgm:t>
    </dgm:pt>
    <dgm:pt modelId="{295DAEF9-C2FA-419D-BFFD-A344A4786633}">
      <dgm:prSet/>
      <dgm:spPr/>
      <dgm:t>
        <a:bodyPr/>
        <a:lstStyle/>
        <a:p>
          <a:endParaRPr lang="ru-RU"/>
        </a:p>
      </dgm:t>
    </dgm:pt>
    <dgm:pt modelId="{38C79149-61A5-4024-BE50-68FB50C38FBB}" type="parTrans" cxnId="{9BE3B9FB-4870-4CF2-A9CD-A3428B41D90C}">
      <dgm:prSet/>
      <dgm:spPr/>
      <dgm:t>
        <a:bodyPr/>
        <a:lstStyle/>
        <a:p>
          <a:endParaRPr lang="ru-RU"/>
        </a:p>
      </dgm:t>
    </dgm:pt>
    <dgm:pt modelId="{CCC9AE41-10A5-4A97-B8AE-26233F681719}" type="sibTrans" cxnId="{9BE3B9FB-4870-4CF2-A9CD-A3428B41D90C}">
      <dgm:prSet/>
      <dgm:spPr/>
      <dgm:t>
        <a:bodyPr/>
        <a:lstStyle/>
        <a:p>
          <a:endParaRPr lang="ru-RU"/>
        </a:p>
      </dgm:t>
    </dgm:pt>
    <dgm:pt modelId="{9024EDD4-9C76-4FBE-A650-E0BE3DFDBDB1}">
      <dgm:prSet/>
      <dgm:spPr/>
      <dgm:t>
        <a:bodyPr/>
        <a:lstStyle/>
        <a:p>
          <a:endParaRPr lang="ru-RU"/>
        </a:p>
      </dgm:t>
    </dgm:pt>
    <dgm:pt modelId="{9C44902D-FB5D-472C-BAC3-78185C082944}" type="parTrans" cxnId="{322E9255-3567-4FCA-B4AD-6AD534AC0046}">
      <dgm:prSet/>
      <dgm:spPr/>
      <dgm:t>
        <a:bodyPr/>
        <a:lstStyle/>
        <a:p>
          <a:endParaRPr lang="ru-RU"/>
        </a:p>
      </dgm:t>
    </dgm:pt>
    <dgm:pt modelId="{EBD95CCC-3D50-45E7-844B-F4C7DB4274E1}" type="sibTrans" cxnId="{322E9255-3567-4FCA-B4AD-6AD534AC0046}">
      <dgm:prSet/>
      <dgm:spPr/>
      <dgm:t>
        <a:bodyPr/>
        <a:lstStyle/>
        <a:p>
          <a:endParaRPr lang="ru-RU"/>
        </a:p>
      </dgm:t>
    </dgm:pt>
    <dgm:pt modelId="{EB84B490-E74D-471E-BE59-A86218D0D38F}" type="pres">
      <dgm:prSet presAssocID="{3F123F6B-D1D0-4931-A5CB-B0A8D45298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1CDA7-ABA9-43BB-BD7E-6BF29CB94257}" type="pres">
      <dgm:prSet presAssocID="{3F123F6B-D1D0-4931-A5CB-B0A8D452980C}" presName="children" presStyleCnt="0"/>
      <dgm:spPr/>
    </dgm:pt>
    <dgm:pt modelId="{A84372E3-6D5A-4402-8DB5-9FB12514192A}" type="pres">
      <dgm:prSet presAssocID="{3F123F6B-D1D0-4931-A5CB-B0A8D452980C}" presName="child1group" presStyleCnt="0"/>
      <dgm:spPr/>
    </dgm:pt>
    <dgm:pt modelId="{FA4EBE49-27ED-40F4-8CA1-D738F5A2C37A}" type="pres">
      <dgm:prSet presAssocID="{3F123F6B-D1D0-4931-A5CB-B0A8D452980C}" presName="child1" presStyleLbl="bgAcc1" presStyleIdx="0" presStyleCnt="4" custScaleX="123788" custLinFactNeighborX="5159" custLinFactNeighborY="7394"/>
      <dgm:spPr/>
      <dgm:t>
        <a:bodyPr/>
        <a:lstStyle/>
        <a:p>
          <a:endParaRPr lang="ru-RU"/>
        </a:p>
      </dgm:t>
    </dgm:pt>
    <dgm:pt modelId="{9F4C47CD-9A5D-4BA5-B232-724A1CE24D07}" type="pres">
      <dgm:prSet presAssocID="{3F123F6B-D1D0-4931-A5CB-B0A8D452980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A7606-966D-4237-A635-9DEC4B0D8F69}" type="pres">
      <dgm:prSet presAssocID="{3F123F6B-D1D0-4931-A5CB-B0A8D452980C}" presName="child2group" presStyleCnt="0"/>
      <dgm:spPr/>
    </dgm:pt>
    <dgm:pt modelId="{32D476B1-DC76-46FB-9A1E-0B59746F9C29}" type="pres">
      <dgm:prSet presAssocID="{3F123F6B-D1D0-4931-A5CB-B0A8D452980C}" presName="child2" presStyleLbl="bgAcc1" presStyleIdx="1" presStyleCnt="4" custScaleX="112238" custLinFactNeighborX="-1" custLinFactNeighborY="7963"/>
      <dgm:spPr/>
      <dgm:t>
        <a:bodyPr/>
        <a:lstStyle/>
        <a:p>
          <a:endParaRPr lang="ru-RU"/>
        </a:p>
      </dgm:t>
    </dgm:pt>
    <dgm:pt modelId="{7AA73DE6-C071-496D-8389-7AE9D91299F6}" type="pres">
      <dgm:prSet presAssocID="{3F123F6B-D1D0-4931-A5CB-B0A8D452980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FB228-8F97-4256-85EB-8A02F00BDE0A}" type="pres">
      <dgm:prSet presAssocID="{3F123F6B-D1D0-4931-A5CB-B0A8D452980C}" presName="child3group" presStyleCnt="0"/>
      <dgm:spPr/>
    </dgm:pt>
    <dgm:pt modelId="{B8E86067-EF5B-434D-836A-EE7798276266}" type="pres">
      <dgm:prSet presAssocID="{3F123F6B-D1D0-4931-A5CB-B0A8D452980C}" presName="child3" presStyleLbl="bgAcc1" presStyleIdx="2" presStyleCnt="4" custScaleX="128968" custLinFactNeighborX="7736" custLinFactNeighborY="-39246"/>
      <dgm:spPr/>
      <dgm:t>
        <a:bodyPr/>
        <a:lstStyle/>
        <a:p>
          <a:endParaRPr lang="ru-RU"/>
        </a:p>
      </dgm:t>
    </dgm:pt>
    <dgm:pt modelId="{8AC9E030-6177-4965-B699-B44EB573464F}" type="pres">
      <dgm:prSet presAssocID="{3F123F6B-D1D0-4931-A5CB-B0A8D452980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FD471-D042-43B9-8091-3B801046685A}" type="pres">
      <dgm:prSet presAssocID="{3F123F6B-D1D0-4931-A5CB-B0A8D452980C}" presName="child4group" presStyleCnt="0"/>
      <dgm:spPr/>
    </dgm:pt>
    <dgm:pt modelId="{8B96AD68-1C50-47AD-A2FA-542A17B23790}" type="pres">
      <dgm:prSet presAssocID="{3F123F6B-D1D0-4931-A5CB-B0A8D452980C}" presName="child4" presStyleLbl="bgAcc1" presStyleIdx="3" presStyleCnt="4" custScaleX="100236" custLinFactNeighborX="-10316" custLinFactNeighborY="-36972"/>
      <dgm:spPr/>
      <dgm:t>
        <a:bodyPr/>
        <a:lstStyle/>
        <a:p>
          <a:endParaRPr lang="ru-RU"/>
        </a:p>
      </dgm:t>
    </dgm:pt>
    <dgm:pt modelId="{5310437D-1F91-42D6-B5D7-5E877CB59429}" type="pres">
      <dgm:prSet presAssocID="{3F123F6B-D1D0-4931-A5CB-B0A8D452980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C90D8-D47F-4B79-8D35-01B037FE86EB}" type="pres">
      <dgm:prSet presAssocID="{3F123F6B-D1D0-4931-A5CB-B0A8D452980C}" presName="childPlaceholder" presStyleCnt="0"/>
      <dgm:spPr/>
    </dgm:pt>
    <dgm:pt modelId="{3FBC4624-7CD9-4307-9217-E0E2DB356ED3}" type="pres">
      <dgm:prSet presAssocID="{3F123F6B-D1D0-4931-A5CB-B0A8D452980C}" presName="circle" presStyleCnt="0"/>
      <dgm:spPr/>
    </dgm:pt>
    <dgm:pt modelId="{8CB9CD5E-017A-44D3-9CB5-B8EF55B514EC}" type="pres">
      <dgm:prSet presAssocID="{3F123F6B-D1D0-4931-A5CB-B0A8D452980C}" presName="quadrant1" presStyleLbl="node1" presStyleIdx="0" presStyleCnt="4" custScaleX="89907" custScaleY="84963" custLinFactNeighborX="1261" custLinFactNeighborY="9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B36DF-6859-4AB6-B266-9F95B4559B45}" type="pres">
      <dgm:prSet presAssocID="{3F123F6B-D1D0-4931-A5CB-B0A8D452980C}" presName="quadrant2" presStyleLbl="node1" presStyleIdx="1" presStyleCnt="4" custScaleX="86642" custScaleY="79816" custLinFactNeighborX="-14712" custLinFactNeighborY="8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1E3FA-22BB-41D8-9E8F-351593F45D02}" type="pres">
      <dgm:prSet presAssocID="{3F123F6B-D1D0-4931-A5CB-B0A8D452980C}" presName="quadrant3" presStyleLbl="node1" presStyleIdx="2" presStyleCnt="4" custScaleX="87483" custScaleY="102610" custLinFactNeighborX="-16394" custLinFactNeighborY="-2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2B559-8C30-4E10-B6DC-6C218B8AF08C}" type="pres">
      <dgm:prSet presAssocID="{3F123F6B-D1D0-4931-A5CB-B0A8D452980C}" presName="quadrant4" presStyleLbl="node1" presStyleIdx="3" presStyleCnt="4" custScaleX="83181" custScaleY="1042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DD70-454E-4279-8AFE-80915EF81003}" type="pres">
      <dgm:prSet presAssocID="{3F123F6B-D1D0-4931-A5CB-B0A8D452980C}" presName="quadrantPlaceholder" presStyleCnt="0"/>
      <dgm:spPr/>
    </dgm:pt>
    <dgm:pt modelId="{B19C6921-3C9A-4BC4-931B-01E79D95808B}" type="pres">
      <dgm:prSet presAssocID="{3F123F6B-D1D0-4931-A5CB-B0A8D452980C}" presName="center1" presStyleLbl="fgShp" presStyleIdx="0" presStyleCnt="2" custScaleX="47482" custLinFactNeighborX="-10957" custLinFactNeighborY="25202"/>
      <dgm:spPr/>
    </dgm:pt>
    <dgm:pt modelId="{C6924F05-7D6E-4939-8B0B-A65D6DE5F9CD}" type="pres">
      <dgm:prSet presAssocID="{3F123F6B-D1D0-4931-A5CB-B0A8D452980C}" presName="center2" presStyleLbl="fgShp" presStyleIdx="1" presStyleCnt="2" custScaleX="54786" custScaleY="80539" custLinFactNeighborX="-10957" custLinFactNeighborY="-8400"/>
      <dgm:spPr/>
    </dgm:pt>
  </dgm:ptLst>
  <dgm:cxnLst>
    <dgm:cxn modelId="{D5FCAD5C-3DA1-44B6-9469-DAFE8CFAB701}" srcId="{3F123F6B-D1D0-4931-A5CB-B0A8D452980C}" destId="{EBE96985-0676-4479-B3C3-457F082AD0A5}" srcOrd="0" destOrd="0" parTransId="{69D32A94-7A1D-468F-AA37-702523BB3468}" sibTransId="{CCED11CC-E4C1-455E-A56B-A05971485B7B}"/>
    <dgm:cxn modelId="{8127AE80-C5FD-4BE9-82E7-A611488B7962}" srcId="{3F123F6B-D1D0-4931-A5CB-B0A8D452980C}" destId="{7B5696B5-4073-48E0-9BC6-0145FF3E89DB}" srcOrd="6" destOrd="0" parTransId="{D44FA184-8305-4894-B07F-1E28B99866EF}" sibTransId="{818DB5E6-0D2F-444A-8FEC-BA08C402B388}"/>
    <dgm:cxn modelId="{68524CE0-644C-4E68-8531-968BD8528DB8}" srcId="{3F123F6B-D1D0-4931-A5CB-B0A8D452980C}" destId="{53C5B929-5E73-45C9-857E-6519CAC3FAAE}" srcOrd="5" destOrd="0" parTransId="{FAFCC90E-DCD0-4B4A-8E32-8B14CA0ECF70}" sibTransId="{487BB1E3-1343-4EFC-9044-DE7233266C20}"/>
    <dgm:cxn modelId="{FB6A2456-6CCD-482D-91BC-5A570D463252}" srcId="{3F123F6B-D1D0-4931-A5CB-B0A8D452980C}" destId="{40710B71-880C-47DB-B986-9D178D82D5E9}" srcOrd="3" destOrd="0" parTransId="{D3C4D9E2-E540-413F-AEEB-857544839EF7}" sibTransId="{CD3E473B-68B2-4351-8DD8-CAED670474DC}"/>
    <dgm:cxn modelId="{2806CBB1-E68B-40A6-9BEB-2D86A0D18DEB}" srcId="{EBE96985-0676-4479-B3C3-457F082AD0A5}" destId="{C965595C-CF13-4E69-90C0-D5B6BE75B1E5}" srcOrd="0" destOrd="0" parTransId="{53C0A2A6-B930-4F61-93E9-D73A101A2AB3}" sibTransId="{81CA45DB-9F1F-4AE4-9ACB-4BDFAA0E9690}"/>
    <dgm:cxn modelId="{44A80635-EDE3-4C5C-9880-D3C3CAA8509E}" type="presOf" srcId="{C965595C-CF13-4E69-90C0-D5B6BE75B1E5}" destId="{9F4C47CD-9A5D-4BA5-B232-724A1CE24D07}" srcOrd="1" destOrd="0" presId="urn:microsoft.com/office/officeart/2005/8/layout/cycle4"/>
    <dgm:cxn modelId="{2C2F5CFF-5D98-4CB0-89EB-664A29888691}" srcId="{A14378E4-EEBF-4159-96CF-0B7904D7CA22}" destId="{C7BE5203-FE26-4F0A-BA06-E108EBF17BE8}" srcOrd="0" destOrd="0" parTransId="{A18EDF9C-866F-4685-A453-77ACAD19D2E3}" sibTransId="{9C626E7D-D816-4395-BF5B-71AC8DA13E8D}"/>
    <dgm:cxn modelId="{A18C591A-9226-46A6-B25C-84E256E0005D}" srcId="{874EF992-97D7-4209-AF2A-5C2F8FE5DDCF}" destId="{79162C1E-D81A-41C9-ADCE-26CA57E2D8AE}" srcOrd="0" destOrd="0" parTransId="{C21B09BB-A9C5-47F6-A75A-DD13116B8171}" sibTransId="{E851A089-2BD9-42F3-BC35-7FCC21494D65}"/>
    <dgm:cxn modelId="{25F2AAEF-1BB4-43A9-827A-DFBFCA0123C9}" type="presOf" srcId="{C965595C-CF13-4E69-90C0-D5B6BE75B1E5}" destId="{FA4EBE49-27ED-40F4-8CA1-D738F5A2C37A}" srcOrd="0" destOrd="0" presId="urn:microsoft.com/office/officeart/2005/8/layout/cycle4"/>
    <dgm:cxn modelId="{E5BA89B2-B4CA-48D9-9898-6348FFE9ADF1}" type="presOf" srcId="{79162C1E-D81A-41C9-ADCE-26CA57E2D8AE}" destId="{7AA73DE6-C071-496D-8389-7AE9D91299F6}" srcOrd="1" destOrd="0" presId="urn:microsoft.com/office/officeart/2005/8/layout/cycle4"/>
    <dgm:cxn modelId="{C2411CB6-90F0-4B1B-83CF-1E36AF7BD7AD}" type="presOf" srcId="{3F123F6B-D1D0-4931-A5CB-B0A8D452980C}" destId="{EB84B490-E74D-471E-BE59-A86218D0D38F}" srcOrd="0" destOrd="0" presId="urn:microsoft.com/office/officeart/2005/8/layout/cycle4"/>
    <dgm:cxn modelId="{2FC06897-F44A-472A-947F-83969578DF57}" type="presOf" srcId="{40710B71-880C-47DB-B986-9D178D82D5E9}" destId="{4332B559-8C30-4E10-B6DC-6C218B8AF08C}" srcOrd="0" destOrd="0" presId="urn:microsoft.com/office/officeart/2005/8/layout/cycle4"/>
    <dgm:cxn modelId="{72F9039E-1591-46D7-93AB-E32BC70EEC05}" type="presOf" srcId="{59190D68-A108-403D-BEBC-F8406DFC4FF5}" destId="{8B96AD68-1C50-47AD-A2FA-542A17B23790}" srcOrd="0" destOrd="0" presId="urn:microsoft.com/office/officeart/2005/8/layout/cycle4"/>
    <dgm:cxn modelId="{322E9255-3567-4FCA-B4AD-6AD534AC0046}" srcId="{3F123F6B-D1D0-4931-A5CB-B0A8D452980C}" destId="{9024EDD4-9C76-4FBE-A650-E0BE3DFDBDB1}" srcOrd="8" destOrd="0" parTransId="{9C44902D-FB5D-472C-BAC3-78185C082944}" sibTransId="{EBD95CCC-3D50-45E7-844B-F4C7DB4274E1}"/>
    <dgm:cxn modelId="{9763DF42-9FCE-472B-8B6F-8AA060FB90FA}" type="presOf" srcId="{C7BE5203-FE26-4F0A-BA06-E108EBF17BE8}" destId="{8AC9E030-6177-4965-B699-B44EB573464F}" srcOrd="1" destOrd="0" presId="urn:microsoft.com/office/officeart/2005/8/layout/cycle4"/>
    <dgm:cxn modelId="{32E41DC1-A65D-4240-B0BC-C9ABB2BB4306}" type="presOf" srcId="{C7BE5203-FE26-4F0A-BA06-E108EBF17BE8}" destId="{B8E86067-EF5B-434D-836A-EE7798276266}" srcOrd="0" destOrd="0" presId="urn:microsoft.com/office/officeart/2005/8/layout/cycle4"/>
    <dgm:cxn modelId="{5BFF33CB-5A4D-455A-8F22-0F69397CBAB4}" type="presOf" srcId="{A14378E4-EEBF-4159-96CF-0B7904D7CA22}" destId="{42D1E3FA-22BB-41D8-9E8F-351593F45D02}" srcOrd="0" destOrd="0" presId="urn:microsoft.com/office/officeart/2005/8/layout/cycle4"/>
    <dgm:cxn modelId="{8040305A-08B8-43C9-9FE9-2EAC288A803D}" srcId="{40710B71-880C-47DB-B986-9D178D82D5E9}" destId="{59190D68-A108-403D-BEBC-F8406DFC4FF5}" srcOrd="0" destOrd="0" parTransId="{F066B01F-C269-463A-BF1A-06E65B5A9D76}" sibTransId="{1B346CD5-BED3-41EA-9251-8D0C9387D7EF}"/>
    <dgm:cxn modelId="{ED85AFB6-E953-48D8-803B-2AA37E69EBC9}" srcId="{3F123F6B-D1D0-4931-A5CB-B0A8D452980C}" destId="{874EF992-97D7-4209-AF2A-5C2F8FE5DDCF}" srcOrd="1" destOrd="0" parTransId="{A6BD57F1-5765-4665-9742-21867CD59E78}" sibTransId="{E2B0AEDD-F77D-43FA-B7C5-87CCA19CA184}"/>
    <dgm:cxn modelId="{4005DF0E-ED20-4777-8D90-6D14F8E4203E}" srcId="{3F123F6B-D1D0-4931-A5CB-B0A8D452980C}" destId="{494D83CB-946D-423C-A4DD-735108B589FF}" srcOrd="4" destOrd="0" parTransId="{2702F3A4-59C8-493E-AE87-862DF2308620}" sibTransId="{E3A1026B-2FFE-4F64-8493-279D4EF520A4}"/>
    <dgm:cxn modelId="{778DE64C-F93F-4FAC-B966-56679A39B34F}" type="presOf" srcId="{874EF992-97D7-4209-AF2A-5C2F8FE5DDCF}" destId="{8CEB36DF-6859-4AB6-B266-9F95B4559B45}" srcOrd="0" destOrd="0" presId="urn:microsoft.com/office/officeart/2005/8/layout/cycle4"/>
    <dgm:cxn modelId="{6C6CEDF8-1AE9-43F2-818D-4BCF2D8D069F}" type="presOf" srcId="{79162C1E-D81A-41C9-ADCE-26CA57E2D8AE}" destId="{32D476B1-DC76-46FB-9A1E-0B59746F9C29}" srcOrd="0" destOrd="0" presId="urn:microsoft.com/office/officeart/2005/8/layout/cycle4"/>
    <dgm:cxn modelId="{187A36BB-01CC-47FE-B42A-5541703B9DCB}" type="presOf" srcId="{59190D68-A108-403D-BEBC-F8406DFC4FF5}" destId="{5310437D-1F91-42D6-B5D7-5E877CB59429}" srcOrd="1" destOrd="0" presId="urn:microsoft.com/office/officeart/2005/8/layout/cycle4"/>
    <dgm:cxn modelId="{8A424CA4-04E8-47FB-BE43-EEED0B7E072D}" type="presOf" srcId="{EBE96985-0676-4479-B3C3-457F082AD0A5}" destId="{8CB9CD5E-017A-44D3-9CB5-B8EF55B514EC}" srcOrd="0" destOrd="0" presId="urn:microsoft.com/office/officeart/2005/8/layout/cycle4"/>
    <dgm:cxn modelId="{B00E93DD-1403-4100-9A15-A0E9BD825013}" srcId="{3F123F6B-D1D0-4931-A5CB-B0A8D452980C}" destId="{A14378E4-EEBF-4159-96CF-0B7904D7CA22}" srcOrd="2" destOrd="0" parTransId="{15977E1F-D188-4167-A677-CE53090F4BEA}" sibTransId="{EAE2DDB1-F443-46F3-8989-8C6A62E99443}"/>
    <dgm:cxn modelId="{9BE3B9FB-4870-4CF2-A9CD-A3428B41D90C}" srcId="{3F123F6B-D1D0-4931-A5CB-B0A8D452980C}" destId="{295DAEF9-C2FA-419D-BFFD-A344A4786633}" srcOrd="7" destOrd="0" parTransId="{38C79149-61A5-4024-BE50-68FB50C38FBB}" sibTransId="{CCC9AE41-10A5-4A97-B8AE-26233F681719}"/>
    <dgm:cxn modelId="{AB2743F4-5E30-44CD-ACA4-63BE32771723}" type="presParOf" srcId="{EB84B490-E74D-471E-BE59-A86218D0D38F}" destId="{9F11CDA7-ABA9-43BB-BD7E-6BF29CB94257}" srcOrd="0" destOrd="0" presId="urn:microsoft.com/office/officeart/2005/8/layout/cycle4"/>
    <dgm:cxn modelId="{D5C901B2-BE3E-4679-B0B4-F1DE1B6116CF}" type="presParOf" srcId="{9F11CDA7-ABA9-43BB-BD7E-6BF29CB94257}" destId="{A84372E3-6D5A-4402-8DB5-9FB12514192A}" srcOrd="0" destOrd="0" presId="urn:microsoft.com/office/officeart/2005/8/layout/cycle4"/>
    <dgm:cxn modelId="{56DAAC0A-AA36-4209-95DA-4CD6E6EAD0B1}" type="presParOf" srcId="{A84372E3-6D5A-4402-8DB5-9FB12514192A}" destId="{FA4EBE49-27ED-40F4-8CA1-D738F5A2C37A}" srcOrd="0" destOrd="0" presId="urn:microsoft.com/office/officeart/2005/8/layout/cycle4"/>
    <dgm:cxn modelId="{78D2E80A-7800-47C3-8879-3821CF80EE99}" type="presParOf" srcId="{A84372E3-6D5A-4402-8DB5-9FB12514192A}" destId="{9F4C47CD-9A5D-4BA5-B232-724A1CE24D07}" srcOrd="1" destOrd="0" presId="urn:microsoft.com/office/officeart/2005/8/layout/cycle4"/>
    <dgm:cxn modelId="{58464287-EF74-4D8C-A289-AD648E4DBC8A}" type="presParOf" srcId="{9F11CDA7-ABA9-43BB-BD7E-6BF29CB94257}" destId="{F16A7606-966D-4237-A635-9DEC4B0D8F69}" srcOrd="1" destOrd="0" presId="urn:microsoft.com/office/officeart/2005/8/layout/cycle4"/>
    <dgm:cxn modelId="{70FB9651-0782-418F-AB1F-55DE136E3C6E}" type="presParOf" srcId="{F16A7606-966D-4237-A635-9DEC4B0D8F69}" destId="{32D476B1-DC76-46FB-9A1E-0B59746F9C29}" srcOrd="0" destOrd="0" presId="urn:microsoft.com/office/officeart/2005/8/layout/cycle4"/>
    <dgm:cxn modelId="{92C35506-772A-46E5-90F5-2BEA4E3E4151}" type="presParOf" srcId="{F16A7606-966D-4237-A635-9DEC4B0D8F69}" destId="{7AA73DE6-C071-496D-8389-7AE9D91299F6}" srcOrd="1" destOrd="0" presId="urn:microsoft.com/office/officeart/2005/8/layout/cycle4"/>
    <dgm:cxn modelId="{4E2C30A0-2B71-4E0A-9214-5BD5CDCAB673}" type="presParOf" srcId="{9F11CDA7-ABA9-43BB-BD7E-6BF29CB94257}" destId="{059FB228-8F97-4256-85EB-8A02F00BDE0A}" srcOrd="2" destOrd="0" presId="urn:microsoft.com/office/officeart/2005/8/layout/cycle4"/>
    <dgm:cxn modelId="{8D48F4F0-08F0-4F52-AF50-CAFF4711A9D1}" type="presParOf" srcId="{059FB228-8F97-4256-85EB-8A02F00BDE0A}" destId="{B8E86067-EF5B-434D-836A-EE7798276266}" srcOrd="0" destOrd="0" presId="urn:microsoft.com/office/officeart/2005/8/layout/cycle4"/>
    <dgm:cxn modelId="{51C4E656-E1A5-4195-B3DE-5F0B9FF600B3}" type="presParOf" srcId="{059FB228-8F97-4256-85EB-8A02F00BDE0A}" destId="{8AC9E030-6177-4965-B699-B44EB573464F}" srcOrd="1" destOrd="0" presId="urn:microsoft.com/office/officeart/2005/8/layout/cycle4"/>
    <dgm:cxn modelId="{F8FF66DC-9DDD-406B-AD33-DE84D2D12132}" type="presParOf" srcId="{9F11CDA7-ABA9-43BB-BD7E-6BF29CB94257}" destId="{EBEFD471-D042-43B9-8091-3B801046685A}" srcOrd="3" destOrd="0" presId="urn:microsoft.com/office/officeart/2005/8/layout/cycle4"/>
    <dgm:cxn modelId="{670A0B6D-F372-47AA-B994-08FF873BD904}" type="presParOf" srcId="{EBEFD471-D042-43B9-8091-3B801046685A}" destId="{8B96AD68-1C50-47AD-A2FA-542A17B23790}" srcOrd="0" destOrd="0" presId="urn:microsoft.com/office/officeart/2005/8/layout/cycle4"/>
    <dgm:cxn modelId="{902187EB-3445-42E1-8EDA-07083BE7BC1B}" type="presParOf" srcId="{EBEFD471-D042-43B9-8091-3B801046685A}" destId="{5310437D-1F91-42D6-B5D7-5E877CB59429}" srcOrd="1" destOrd="0" presId="urn:microsoft.com/office/officeart/2005/8/layout/cycle4"/>
    <dgm:cxn modelId="{A6C5D098-6AB4-4F2D-9EBE-B2669F251CB1}" type="presParOf" srcId="{9F11CDA7-ABA9-43BB-BD7E-6BF29CB94257}" destId="{0A4C90D8-D47F-4B79-8D35-01B037FE86EB}" srcOrd="4" destOrd="0" presId="urn:microsoft.com/office/officeart/2005/8/layout/cycle4"/>
    <dgm:cxn modelId="{7D93700E-3499-4577-9E67-D6F8378A1467}" type="presParOf" srcId="{EB84B490-E74D-471E-BE59-A86218D0D38F}" destId="{3FBC4624-7CD9-4307-9217-E0E2DB356ED3}" srcOrd="1" destOrd="0" presId="urn:microsoft.com/office/officeart/2005/8/layout/cycle4"/>
    <dgm:cxn modelId="{6BB3849E-03C2-41BF-9FC2-EC27EC074FC0}" type="presParOf" srcId="{3FBC4624-7CD9-4307-9217-E0E2DB356ED3}" destId="{8CB9CD5E-017A-44D3-9CB5-B8EF55B514EC}" srcOrd="0" destOrd="0" presId="urn:microsoft.com/office/officeart/2005/8/layout/cycle4"/>
    <dgm:cxn modelId="{B8361FAA-F73F-445D-B89C-7EB2478BBC06}" type="presParOf" srcId="{3FBC4624-7CD9-4307-9217-E0E2DB356ED3}" destId="{8CEB36DF-6859-4AB6-B266-9F95B4559B45}" srcOrd="1" destOrd="0" presId="urn:microsoft.com/office/officeart/2005/8/layout/cycle4"/>
    <dgm:cxn modelId="{1FDF66DE-E85D-45BB-8599-3B576BDA3DDD}" type="presParOf" srcId="{3FBC4624-7CD9-4307-9217-E0E2DB356ED3}" destId="{42D1E3FA-22BB-41D8-9E8F-351593F45D02}" srcOrd="2" destOrd="0" presId="urn:microsoft.com/office/officeart/2005/8/layout/cycle4"/>
    <dgm:cxn modelId="{19608512-F656-4276-87C8-783C9717DB12}" type="presParOf" srcId="{3FBC4624-7CD9-4307-9217-E0E2DB356ED3}" destId="{4332B559-8C30-4E10-B6DC-6C218B8AF08C}" srcOrd="3" destOrd="0" presId="urn:microsoft.com/office/officeart/2005/8/layout/cycle4"/>
    <dgm:cxn modelId="{6398ACBA-E822-4776-919C-2C49F3103C7A}" type="presParOf" srcId="{3FBC4624-7CD9-4307-9217-E0E2DB356ED3}" destId="{7428DD70-454E-4279-8AFE-80915EF81003}" srcOrd="4" destOrd="0" presId="urn:microsoft.com/office/officeart/2005/8/layout/cycle4"/>
    <dgm:cxn modelId="{F86DBE08-1117-4F93-8C3C-4BC811BC3D77}" type="presParOf" srcId="{EB84B490-E74D-471E-BE59-A86218D0D38F}" destId="{B19C6921-3C9A-4BC4-931B-01E79D95808B}" srcOrd="2" destOrd="0" presId="urn:microsoft.com/office/officeart/2005/8/layout/cycle4"/>
    <dgm:cxn modelId="{96368994-9C13-4345-AFB7-43BCB1BCE58A}" type="presParOf" srcId="{EB84B490-E74D-471E-BE59-A86218D0D38F}" destId="{C6924F05-7D6E-4939-8B0B-A65D6DE5F9CD}" srcOrd="3" destOrd="0" presId="urn:microsoft.com/office/officeart/2005/8/layout/cycle4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23D64-84B5-4DD6-88CE-2DDFA147222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95DCD-CAB4-4B79-B207-EC231C744EB5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kk-KZ" sz="1100" dirty="0" smtClean="0">
            <a:latin typeface="Times New Roman" pitchFamily="18" charset="0"/>
            <a:cs typeface="Times New Roman" pitchFamily="18" charset="0"/>
          </a:endParaRPr>
        </a:p>
        <a:p>
          <a:endParaRPr lang="kk-KZ" sz="1100" dirty="0" smtClean="0">
            <a:latin typeface="Times New Roman" pitchFamily="18" charset="0"/>
            <a:cs typeface="Times New Roman" pitchFamily="18" charset="0"/>
          </a:endParaRPr>
        </a:p>
        <a:p>
          <a:endParaRPr lang="kk-KZ" sz="1100" dirty="0" smtClean="0">
            <a:latin typeface="Times New Roman" pitchFamily="18" charset="0"/>
            <a:cs typeface="Times New Roman" pitchFamily="18" charset="0"/>
          </a:endParaRPr>
        </a:p>
      </dgm:t>
    </dgm:pt>
    <dgm:pt modelId="{0FCE152C-A8C6-47AF-99C3-9855260CB92F}" type="parTrans" cxnId="{D98DF5A2-BED1-4F97-8EDE-025B93B56578}">
      <dgm:prSet/>
      <dgm:spPr/>
      <dgm:t>
        <a:bodyPr/>
        <a:lstStyle/>
        <a:p>
          <a:endParaRPr lang="ru-RU"/>
        </a:p>
      </dgm:t>
    </dgm:pt>
    <dgm:pt modelId="{F6D7118E-01D6-40FA-91E8-3224145DA1D1}" type="sibTrans" cxnId="{D98DF5A2-BED1-4F97-8EDE-025B93B56578}">
      <dgm:prSet/>
      <dgm:spPr/>
      <dgm:t>
        <a:bodyPr/>
        <a:lstStyle/>
        <a:p>
          <a:endParaRPr lang="ru-RU"/>
        </a:p>
      </dgm:t>
    </dgm:pt>
    <dgm:pt modelId="{B23EEB5F-8B2D-48D2-81AD-F79552D2E0DA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6282DD6D-6364-4564-AFB6-F49A3CA4595E}" type="parTrans" cxnId="{33221920-3EAC-4E31-9D6D-3F91F16DF1A2}">
      <dgm:prSet/>
      <dgm:spPr/>
      <dgm:t>
        <a:bodyPr/>
        <a:lstStyle/>
        <a:p>
          <a:endParaRPr lang="ru-RU"/>
        </a:p>
      </dgm:t>
    </dgm:pt>
    <dgm:pt modelId="{6AD539BA-8A8F-4EC6-B234-A31AE72ED376}" type="sibTrans" cxnId="{33221920-3EAC-4E31-9D6D-3F91F16DF1A2}">
      <dgm:prSet/>
      <dgm:spPr/>
      <dgm:t>
        <a:bodyPr/>
        <a:lstStyle/>
        <a:p>
          <a:endParaRPr lang="ru-RU"/>
        </a:p>
      </dgm:t>
    </dgm:pt>
    <dgm:pt modelId="{E1471DA1-E4F9-4586-AAE6-1B6D960F2A0E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BC7153CE-EB55-4848-A35F-CB5998D82B7F}" type="parTrans" cxnId="{1454BF41-0FF5-4FC8-933B-6A713DBAC657}">
      <dgm:prSet/>
      <dgm:spPr/>
      <dgm:t>
        <a:bodyPr/>
        <a:lstStyle/>
        <a:p>
          <a:endParaRPr lang="ru-RU"/>
        </a:p>
      </dgm:t>
    </dgm:pt>
    <dgm:pt modelId="{EAA49BD6-291C-48EF-849A-D89A1FDEDAD5}" type="sibTrans" cxnId="{1454BF41-0FF5-4FC8-933B-6A713DBAC657}">
      <dgm:prSet/>
      <dgm:spPr/>
      <dgm:t>
        <a:bodyPr/>
        <a:lstStyle/>
        <a:p>
          <a:endParaRPr lang="ru-RU"/>
        </a:p>
      </dgm:t>
    </dgm:pt>
    <dgm:pt modelId="{47C815A9-60D0-4EED-9757-596335637C1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endParaRPr lang="kk-KZ" sz="1050" b="1" dirty="0" smtClean="0">
            <a:solidFill>
              <a:schemeClr val="tx1"/>
            </a:solidFill>
          </a:endParaRPr>
        </a:p>
        <a:p>
          <a:pPr algn="l"/>
          <a:r>
            <a:rPr lang="kk-KZ" sz="1800" b="1" dirty="0" smtClean="0">
              <a:solidFill>
                <a:schemeClr val="tx1"/>
              </a:solidFill>
            </a:rPr>
            <a:t>                     </a:t>
          </a:r>
          <a:endParaRPr lang="ru-RU" sz="1800" b="1" dirty="0">
            <a:solidFill>
              <a:schemeClr val="tx1"/>
            </a:solidFill>
          </a:endParaRPr>
        </a:p>
      </dgm:t>
    </dgm:pt>
    <dgm:pt modelId="{981A8BA0-F5E9-4D23-BED8-ECD4875CE993}" type="sibTrans" cxnId="{C5A8261C-FD80-488E-8333-48B88CD69040}">
      <dgm:prSet/>
      <dgm:spPr/>
      <dgm:t>
        <a:bodyPr/>
        <a:lstStyle/>
        <a:p>
          <a:endParaRPr lang="ru-RU"/>
        </a:p>
      </dgm:t>
    </dgm:pt>
    <dgm:pt modelId="{17477D4A-D659-42D2-BA11-31E7C45B0CA0}" type="parTrans" cxnId="{C5A8261C-FD80-488E-8333-48B88CD69040}">
      <dgm:prSet/>
      <dgm:spPr/>
      <dgm:t>
        <a:bodyPr/>
        <a:lstStyle/>
        <a:p>
          <a:endParaRPr lang="ru-RU"/>
        </a:p>
      </dgm:t>
    </dgm:pt>
    <dgm:pt modelId="{3954AF22-FA22-492E-84A4-B930FB252C81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1DA66F-AEF1-4F00-87BA-CE9588BA4F42}" type="parTrans" cxnId="{0AD17642-A732-48ED-A5B0-72ED90AC67F4}">
      <dgm:prSet/>
      <dgm:spPr/>
      <dgm:t>
        <a:bodyPr/>
        <a:lstStyle/>
        <a:p>
          <a:endParaRPr lang="ru-RU"/>
        </a:p>
      </dgm:t>
    </dgm:pt>
    <dgm:pt modelId="{9F5A0FA6-47B4-4AAC-9053-FB0EA6DA44A2}" type="sibTrans" cxnId="{0AD17642-A732-48ED-A5B0-72ED90AC67F4}">
      <dgm:prSet/>
      <dgm:spPr/>
      <dgm:t>
        <a:bodyPr/>
        <a:lstStyle/>
        <a:p>
          <a:endParaRPr lang="ru-RU"/>
        </a:p>
      </dgm:t>
    </dgm:pt>
    <dgm:pt modelId="{11749CB1-F701-4A37-9B07-DF1D407EE76B}" type="pres">
      <dgm:prSet presAssocID="{21E23D64-84B5-4DD6-88CE-2DDFA14722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FE164A-014C-40E9-AC8A-69072C640EE3}" type="pres">
      <dgm:prSet presAssocID="{21E23D64-84B5-4DD6-88CE-2DDFA1472221}" presName="comp1" presStyleCnt="0"/>
      <dgm:spPr/>
    </dgm:pt>
    <dgm:pt modelId="{A6671CBF-5F8E-4F1C-B99D-2E94FB3ABBD5}" type="pres">
      <dgm:prSet presAssocID="{21E23D64-84B5-4DD6-88CE-2DDFA1472221}" presName="circle1" presStyleLbl="node1" presStyleIdx="0" presStyleCnt="5" custAng="0" custFlipHor="0" custScaleX="53536" custScaleY="46482" custLinFactNeighborX="-66571" custLinFactNeighborY="-17413"/>
      <dgm:spPr/>
      <dgm:t>
        <a:bodyPr/>
        <a:lstStyle/>
        <a:p>
          <a:endParaRPr lang="ru-RU"/>
        </a:p>
      </dgm:t>
    </dgm:pt>
    <dgm:pt modelId="{0BBF60C6-CCD3-4A36-AA16-31F1A03A32C0}" type="pres">
      <dgm:prSet presAssocID="{21E23D64-84B5-4DD6-88CE-2DDFA147222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3DA0C-68BB-412F-9922-6A0AC09716F6}" type="pres">
      <dgm:prSet presAssocID="{21E23D64-84B5-4DD6-88CE-2DDFA1472221}" presName="comp2" presStyleCnt="0"/>
      <dgm:spPr/>
    </dgm:pt>
    <dgm:pt modelId="{DA1F9A25-34E0-4CB8-9A9B-7BFB784D2336}" type="pres">
      <dgm:prSet presAssocID="{21E23D64-84B5-4DD6-88CE-2DDFA1472221}" presName="circle2" presStyleLbl="node1" presStyleIdx="1" presStyleCnt="5" custScaleX="67305" custScaleY="35977" custLinFactNeighborX="-77641" custLinFactNeighborY="-6895"/>
      <dgm:spPr/>
      <dgm:t>
        <a:bodyPr/>
        <a:lstStyle/>
        <a:p>
          <a:endParaRPr lang="ru-RU"/>
        </a:p>
      </dgm:t>
    </dgm:pt>
    <dgm:pt modelId="{0D2EF887-BF28-4599-A36F-417896EAFE6E}" type="pres">
      <dgm:prSet presAssocID="{21E23D64-84B5-4DD6-88CE-2DDFA147222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5EB66-DE8E-496F-91C5-7AA949845E30}" type="pres">
      <dgm:prSet presAssocID="{21E23D64-84B5-4DD6-88CE-2DDFA1472221}" presName="comp3" presStyleCnt="0"/>
      <dgm:spPr/>
    </dgm:pt>
    <dgm:pt modelId="{12DF3A4C-532F-4767-B843-6002AFDE6CE1}" type="pres">
      <dgm:prSet presAssocID="{21E23D64-84B5-4DD6-88CE-2DDFA1472221}" presName="circle3" presStyleLbl="node1" presStyleIdx="2" presStyleCnt="5" custScaleX="86407" custScaleY="33936" custLinFactNeighborX="-75983" custLinFactNeighborY="7999"/>
      <dgm:spPr/>
      <dgm:t>
        <a:bodyPr/>
        <a:lstStyle/>
        <a:p>
          <a:endParaRPr lang="ru-RU"/>
        </a:p>
      </dgm:t>
    </dgm:pt>
    <dgm:pt modelId="{82CB536F-CF2A-458C-8F8B-D82C4E2F3078}" type="pres">
      <dgm:prSet presAssocID="{21E23D64-84B5-4DD6-88CE-2DDFA147222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65932-202E-440E-83FC-5A8F028093F3}" type="pres">
      <dgm:prSet presAssocID="{21E23D64-84B5-4DD6-88CE-2DDFA1472221}" presName="comp4" presStyleCnt="0"/>
      <dgm:spPr/>
    </dgm:pt>
    <dgm:pt modelId="{F3C9CD23-9A06-4DD4-9357-224C59BCE036}" type="pres">
      <dgm:prSet presAssocID="{21E23D64-84B5-4DD6-88CE-2DDFA1472221}" presName="circle4" presStyleLbl="node1" presStyleIdx="3" presStyleCnt="5" custScaleX="89958" custScaleY="36450" custLinFactNeighborX="-92183" custLinFactNeighborY="30865"/>
      <dgm:spPr/>
      <dgm:t>
        <a:bodyPr/>
        <a:lstStyle/>
        <a:p>
          <a:endParaRPr lang="ru-RU"/>
        </a:p>
      </dgm:t>
    </dgm:pt>
    <dgm:pt modelId="{EE949CFB-44E4-4887-B6CF-39BB160C0C40}" type="pres">
      <dgm:prSet presAssocID="{21E23D64-84B5-4DD6-88CE-2DDFA147222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55917-0B04-4291-92F8-343D2B09D1DA}" type="pres">
      <dgm:prSet presAssocID="{21E23D64-84B5-4DD6-88CE-2DDFA1472221}" presName="comp5" presStyleCnt="0"/>
      <dgm:spPr/>
    </dgm:pt>
    <dgm:pt modelId="{425A12AE-A721-4D62-8DAE-841FC9495ED0}" type="pres">
      <dgm:prSet presAssocID="{21E23D64-84B5-4DD6-88CE-2DDFA1472221}" presName="circle5" presStyleLbl="node1" presStyleIdx="4" presStyleCnt="5" custScaleX="89958" custScaleY="54655" custLinFactNeighborX="-51029" custLinFactNeighborY="43950"/>
      <dgm:spPr/>
      <dgm:t>
        <a:bodyPr/>
        <a:lstStyle/>
        <a:p>
          <a:endParaRPr lang="ru-RU"/>
        </a:p>
      </dgm:t>
    </dgm:pt>
    <dgm:pt modelId="{9232252F-F5DA-4E7E-9075-70CB7A7B2126}" type="pres">
      <dgm:prSet presAssocID="{21E23D64-84B5-4DD6-88CE-2DDFA147222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9CE5B-048C-4BF1-8645-0A0456666AA4}" type="presOf" srcId="{3954AF22-FA22-492E-84A4-B930FB252C81}" destId="{9232252F-F5DA-4E7E-9075-70CB7A7B2126}" srcOrd="1" destOrd="0" presId="urn:microsoft.com/office/officeart/2005/8/layout/venn2"/>
    <dgm:cxn modelId="{0AD17642-A732-48ED-A5B0-72ED90AC67F4}" srcId="{21E23D64-84B5-4DD6-88CE-2DDFA1472221}" destId="{3954AF22-FA22-492E-84A4-B930FB252C81}" srcOrd="4" destOrd="0" parTransId="{C91DA66F-AEF1-4F00-87BA-CE9588BA4F42}" sibTransId="{9F5A0FA6-47B4-4AAC-9053-FB0EA6DA44A2}"/>
    <dgm:cxn modelId="{A39DECA9-D192-4C58-8DE7-905B8E1439FA}" type="presOf" srcId="{B23EEB5F-8B2D-48D2-81AD-F79552D2E0DA}" destId="{12DF3A4C-532F-4767-B843-6002AFDE6CE1}" srcOrd="0" destOrd="0" presId="urn:microsoft.com/office/officeart/2005/8/layout/venn2"/>
    <dgm:cxn modelId="{23A5ACFE-3F12-4A94-8D91-9F12AC81A648}" type="presOf" srcId="{1B895DCD-CAB4-4B79-B207-EC231C744EB5}" destId="{0D2EF887-BF28-4599-A36F-417896EAFE6E}" srcOrd="1" destOrd="0" presId="urn:microsoft.com/office/officeart/2005/8/layout/venn2"/>
    <dgm:cxn modelId="{D98DF5A2-BED1-4F97-8EDE-025B93B56578}" srcId="{21E23D64-84B5-4DD6-88CE-2DDFA1472221}" destId="{1B895DCD-CAB4-4B79-B207-EC231C744EB5}" srcOrd="1" destOrd="0" parTransId="{0FCE152C-A8C6-47AF-99C3-9855260CB92F}" sibTransId="{F6D7118E-01D6-40FA-91E8-3224145DA1D1}"/>
    <dgm:cxn modelId="{D8795065-99A6-4212-A58D-36C58E6D238F}" type="presOf" srcId="{21E23D64-84B5-4DD6-88CE-2DDFA1472221}" destId="{11749CB1-F701-4A37-9B07-DF1D407EE76B}" srcOrd="0" destOrd="0" presId="urn:microsoft.com/office/officeart/2005/8/layout/venn2"/>
    <dgm:cxn modelId="{C5A8261C-FD80-488E-8333-48B88CD69040}" srcId="{21E23D64-84B5-4DD6-88CE-2DDFA1472221}" destId="{47C815A9-60D0-4EED-9757-596335637C15}" srcOrd="0" destOrd="0" parTransId="{17477D4A-D659-42D2-BA11-31E7C45B0CA0}" sibTransId="{981A8BA0-F5E9-4D23-BED8-ECD4875CE993}"/>
    <dgm:cxn modelId="{618F15F4-6989-4670-A92D-5C73186CAF23}" type="presOf" srcId="{E1471DA1-E4F9-4586-AAE6-1B6D960F2A0E}" destId="{EE949CFB-44E4-4887-B6CF-39BB160C0C40}" srcOrd="1" destOrd="0" presId="urn:microsoft.com/office/officeart/2005/8/layout/venn2"/>
    <dgm:cxn modelId="{33221920-3EAC-4E31-9D6D-3F91F16DF1A2}" srcId="{21E23D64-84B5-4DD6-88CE-2DDFA1472221}" destId="{B23EEB5F-8B2D-48D2-81AD-F79552D2E0DA}" srcOrd="2" destOrd="0" parTransId="{6282DD6D-6364-4564-AFB6-F49A3CA4595E}" sibTransId="{6AD539BA-8A8F-4EC6-B234-A31AE72ED376}"/>
    <dgm:cxn modelId="{3B3FEC15-FD00-4CEF-B19F-A3E7C4A4DE76}" type="presOf" srcId="{47C815A9-60D0-4EED-9757-596335637C15}" destId="{0BBF60C6-CCD3-4A36-AA16-31F1A03A32C0}" srcOrd="1" destOrd="0" presId="urn:microsoft.com/office/officeart/2005/8/layout/venn2"/>
    <dgm:cxn modelId="{037C58C1-3176-4749-B53B-C1466EA6439F}" type="presOf" srcId="{B23EEB5F-8B2D-48D2-81AD-F79552D2E0DA}" destId="{82CB536F-CF2A-458C-8F8B-D82C4E2F3078}" srcOrd="1" destOrd="0" presId="urn:microsoft.com/office/officeart/2005/8/layout/venn2"/>
    <dgm:cxn modelId="{1454BF41-0FF5-4FC8-933B-6A713DBAC657}" srcId="{21E23D64-84B5-4DD6-88CE-2DDFA1472221}" destId="{E1471DA1-E4F9-4586-AAE6-1B6D960F2A0E}" srcOrd="3" destOrd="0" parTransId="{BC7153CE-EB55-4848-A35F-CB5998D82B7F}" sibTransId="{EAA49BD6-291C-48EF-849A-D89A1FDEDAD5}"/>
    <dgm:cxn modelId="{3E107CDD-CA20-441D-9582-87EAB71D31AD}" type="presOf" srcId="{47C815A9-60D0-4EED-9757-596335637C15}" destId="{A6671CBF-5F8E-4F1C-B99D-2E94FB3ABBD5}" srcOrd="0" destOrd="0" presId="urn:microsoft.com/office/officeart/2005/8/layout/venn2"/>
    <dgm:cxn modelId="{2D6DA2F3-D42F-432A-933C-59897E2D0F87}" type="presOf" srcId="{3954AF22-FA22-492E-84A4-B930FB252C81}" destId="{425A12AE-A721-4D62-8DAE-841FC9495ED0}" srcOrd="0" destOrd="0" presId="urn:microsoft.com/office/officeart/2005/8/layout/venn2"/>
    <dgm:cxn modelId="{8FF8FEFF-9204-4271-8B52-9D6A94DF7768}" type="presOf" srcId="{1B895DCD-CAB4-4B79-B207-EC231C744EB5}" destId="{DA1F9A25-34E0-4CB8-9A9B-7BFB784D2336}" srcOrd="0" destOrd="0" presId="urn:microsoft.com/office/officeart/2005/8/layout/venn2"/>
    <dgm:cxn modelId="{BA7F1A0A-814D-4D6B-9AE2-3858157F2D93}" type="presOf" srcId="{E1471DA1-E4F9-4586-AAE6-1B6D960F2A0E}" destId="{F3C9CD23-9A06-4DD4-9357-224C59BCE036}" srcOrd="0" destOrd="0" presId="urn:microsoft.com/office/officeart/2005/8/layout/venn2"/>
    <dgm:cxn modelId="{6B6A855D-9683-476E-9860-4F7654E7D0BC}" type="presParOf" srcId="{11749CB1-F701-4A37-9B07-DF1D407EE76B}" destId="{DAFE164A-014C-40E9-AC8A-69072C640EE3}" srcOrd="0" destOrd="0" presId="urn:microsoft.com/office/officeart/2005/8/layout/venn2"/>
    <dgm:cxn modelId="{6857D69F-EEC1-476D-9B39-53D82C422B34}" type="presParOf" srcId="{DAFE164A-014C-40E9-AC8A-69072C640EE3}" destId="{A6671CBF-5F8E-4F1C-B99D-2E94FB3ABBD5}" srcOrd="0" destOrd="0" presId="urn:microsoft.com/office/officeart/2005/8/layout/venn2"/>
    <dgm:cxn modelId="{01E5390D-DE3D-4CD5-8266-18D917C279FE}" type="presParOf" srcId="{DAFE164A-014C-40E9-AC8A-69072C640EE3}" destId="{0BBF60C6-CCD3-4A36-AA16-31F1A03A32C0}" srcOrd="1" destOrd="0" presId="urn:microsoft.com/office/officeart/2005/8/layout/venn2"/>
    <dgm:cxn modelId="{344340F0-F940-4F17-97CC-5C29CD1E3A5E}" type="presParOf" srcId="{11749CB1-F701-4A37-9B07-DF1D407EE76B}" destId="{A583DA0C-68BB-412F-9922-6A0AC09716F6}" srcOrd="1" destOrd="0" presId="urn:microsoft.com/office/officeart/2005/8/layout/venn2"/>
    <dgm:cxn modelId="{F40E0E5B-0FBF-4A08-B1A3-BAC4DBDB13A9}" type="presParOf" srcId="{A583DA0C-68BB-412F-9922-6A0AC09716F6}" destId="{DA1F9A25-34E0-4CB8-9A9B-7BFB784D2336}" srcOrd="0" destOrd="0" presId="urn:microsoft.com/office/officeart/2005/8/layout/venn2"/>
    <dgm:cxn modelId="{0F3FE465-8872-4A58-AF9C-8E978A185796}" type="presParOf" srcId="{A583DA0C-68BB-412F-9922-6A0AC09716F6}" destId="{0D2EF887-BF28-4599-A36F-417896EAFE6E}" srcOrd="1" destOrd="0" presId="urn:microsoft.com/office/officeart/2005/8/layout/venn2"/>
    <dgm:cxn modelId="{87CB5916-9F5C-42FB-8F90-3E3CF7AE7F00}" type="presParOf" srcId="{11749CB1-F701-4A37-9B07-DF1D407EE76B}" destId="{E955EB66-DE8E-496F-91C5-7AA949845E30}" srcOrd="2" destOrd="0" presId="urn:microsoft.com/office/officeart/2005/8/layout/venn2"/>
    <dgm:cxn modelId="{EC147588-9AE1-4B1A-8CF1-C9990FD87A6F}" type="presParOf" srcId="{E955EB66-DE8E-496F-91C5-7AA949845E30}" destId="{12DF3A4C-532F-4767-B843-6002AFDE6CE1}" srcOrd="0" destOrd="0" presId="urn:microsoft.com/office/officeart/2005/8/layout/venn2"/>
    <dgm:cxn modelId="{03A33F4C-F24C-4C4C-AE50-C7C3263BE59F}" type="presParOf" srcId="{E955EB66-DE8E-496F-91C5-7AA949845E30}" destId="{82CB536F-CF2A-458C-8F8B-D82C4E2F3078}" srcOrd="1" destOrd="0" presId="urn:microsoft.com/office/officeart/2005/8/layout/venn2"/>
    <dgm:cxn modelId="{9D8B35DC-C02C-450E-A79E-5BFC83041056}" type="presParOf" srcId="{11749CB1-F701-4A37-9B07-DF1D407EE76B}" destId="{07065932-202E-440E-83FC-5A8F028093F3}" srcOrd="3" destOrd="0" presId="urn:microsoft.com/office/officeart/2005/8/layout/venn2"/>
    <dgm:cxn modelId="{45FB07A8-7971-484B-BE6C-B623D3BFA413}" type="presParOf" srcId="{07065932-202E-440E-83FC-5A8F028093F3}" destId="{F3C9CD23-9A06-4DD4-9357-224C59BCE036}" srcOrd="0" destOrd="0" presId="urn:microsoft.com/office/officeart/2005/8/layout/venn2"/>
    <dgm:cxn modelId="{8E55787D-3BA0-4711-A877-40A87D299911}" type="presParOf" srcId="{07065932-202E-440E-83FC-5A8F028093F3}" destId="{EE949CFB-44E4-4887-B6CF-39BB160C0C40}" srcOrd="1" destOrd="0" presId="urn:microsoft.com/office/officeart/2005/8/layout/venn2"/>
    <dgm:cxn modelId="{EEC6E673-DF03-4A54-A0B9-CE4CC79BF1B6}" type="presParOf" srcId="{11749CB1-F701-4A37-9B07-DF1D407EE76B}" destId="{DC355917-0B04-4291-92F8-343D2B09D1DA}" srcOrd="4" destOrd="0" presId="urn:microsoft.com/office/officeart/2005/8/layout/venn2"/>
    <dgm:cxn modelId="{3EB75B82-A2F7-499B-8392-BFAB79DCE283}" type="presParOf" srcId="{DC355917-0B04-4291-92F8-343D2B09D1DA}" destId="{425A12AE-A721-4D62-8DAE-841FC9495ED0}" srcOrd="0" destOrd="0" presId="urn:microsoft.com/office/officeart/2005/8/layout/venn2"/>
    <dgm:cxn modelId="{2A13147C-6F0A-4530-A0F5-72AA5586CA0D}" type="presParOf" srcId="{DC355917-0B04-4291-92F8-343D2B09D1DA}" destId="{9232252F-F5DA-4E7E-9075-70CB7A7B2126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01A01-9A11-45A8-B63F-BED691CAD5B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BDAEF-153D-4C62-8110-5088C72F111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ОҚУҒА ҚҰШТАР МЕКТЕП</a:t>
          </a:r>
          <a:endParaRPr lang="ru-RU" sz="1600" b="1" dirty="0">
            <a:solidFill>
              <a:schemeClr val="tx1"/>
            </a:solidFill>
          </a:endParaRPr>
        </a:p>
      </dgm:t>
    </dgm:pt>
    <dgm:pt modelId="{4F955F4E-E2F3-475C-9D3C-5E64893578DF}" type="parTrans" cxnId="{26433FCB-B512-4A6E-A7EA-0194C0646164}">
      <dgm:prSet/>
      <dgm:spPr/>
      <dgm:t>
        <a:bodyPr/>
        <a:lstStyle/>
        <a:p>
          <a:endParaRPr lang="ru-RU"/>
        </a:p>
      </dgm:t>
    </dgm:pt>
    <dgm:pt modelId="{2540931D-0A35-42B0-A61F-F4A29EBBF80D}" type="sibTrans" cxnId="{26433FCB-B512-4A6E-A7EA-0194C0646164}">
      <dgm:prSet/>
      <dgm:spPr/>
      <dgm:t>
        <a:bodyPr/>
        <a:lstStyle/>
        <a:p>
          <a:endParaRPr lang="ru-RU"/>
        </a:p>
      </dgm:t>
    </dgm:pt>
    <dgm:pt modelId="{F2EAAB94-DBD4-4711-9B41-38B8CEE7936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kk-KZ" sz="1800" b="1" dirty="0" smtClean="0">
              <a:solidFill>
                <a:schemeClr val="tx1"/>
              </a:solidFill>
            </a:rPr>
            <a:t>ЗЕЙІН-</a:t>
          </a:r>
          <a:r>
            <a:rPr lang="kk-KZ" sz="1400" b="1" dirty="0" smtClean="0">
              <a:solidFill>
                <a:schemeClr val="tx1"/>
              </a:solidFill>
            </a:rPr>
            <a:t>әлеуметтік оқыту</a:t>
          </a:r>
          <a:endParaRPr lang="ru-RU" sz="1400" b="1" dirty="0">
            <a:solidFill>
              <a:schemeClr val="tx1"/>
            </a:solidFill>
          </a:endParaRPr>
        </a:p>
      </dgm:t>
    </dgm:pt>
    <dgm:pt modelId="{0EC16609-988D-4326-8CD4-89D342C18861}" type="parTrans" cxnId="{694374DB-589B-4F85-857E-4643E52C8214}">
      <dgm:prSet/>
      <dgm:spPr/>
      <dgm:t>
        <a:bodyPr/>
        <a:lstStyle/>
        <a:p>
          <a:endParaRPr lang="ru-RU"/>
        </a:p>
      </dgm:t>
    </dgm:pt>
    <dgm:pt modelId="{7478F889-0751-4C0A-A98D-161468EF381A}" type="sibTrans" cxnId="{694374DB-589B-4F85-857E-4643E52C8214}">
      <dgm:prSet/>
      <dgm:spPr/>
      <dgm:t>
        <a:bodyPr/>
        <a:lstStyle/>
        <a:p>
          <a:endParaRPr lang="ru-RU"/>
        </a:p>
      </dgm:t>
    </dgm:pt>
    <dgm:pt modelId="{D79588AE-94E6-455A-8B88-9E81E703EA41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kk-KZ" sz="1400" b="1" dirty="0" smtClean="0">
              <a:solidFill>
                <a:schemeClr val="tx1"/>
              </a:solidFill>
            </a:rPr>
            <a:t>ҮШТІЛДІК білім беру</a:t>
          </a:r>
          <a:endParaRPr lang="ru-RU" sz="1400" b="1" dirty="0">
            <a:solidFill>
              <a:schemeClr val="tx1"/>
            </a:solidFill>
          </a:endParaRPr>
        </a:p>
      </dgm:t>
    </dgm:pt>
    <dgm:pt modelId="{52B849DC-B835-4643-8E15-3FD772C64A23}" type="parTrans" cxnId="{6CFADEF2-A6A7-497D-8EDA-E61EAE1E4953}">
      <dgm:prSet/>
      <dgm:spPr/>
      <dgm:t>
        <a:bodyPr/>
        <a:lstStyle/>
        <a:p>
          <a:endParaRPr lang="ru-RU"/>
        </a:p>
      </dgm:t>
    </dgm:pt>
    <dgm:pt modelId="{A81AED65-4C8F-45F8-94A7-BA3BF20C78D4}" type="sibTrans" cxnId="{6CFADEF2-A6A7-497D-8EDA-E61EAE1E4953}">
      <dgm:prSet/>
      <dgm:spPr/>
      <dgm:t>
        <a:bodyPr/>
        <a:lstStyle/>
        <a:p>
          <a:endParaRPr lang="ru-RU"/>
        </a:p>
      </dgm:t>
    </dgm:pt>
    <dgm:pt modelId="{29C05256-C4CE-4520-BFCE-8ACD5C0AC12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БІР ОТБАСЫ- БІР КІТАП</a:t>
          </a:r>
          <a:endParaRPr lang="ru-RU" sz="1600" b="1" dirty="0">
            <a:solidFill>
              <a:schemeClr val="tx1"/>
            </a:solidFill>
          </a:endParaRPr>
        </a:p>
      </dgm:t>
    </dgm:pt>
    <dgm:pt modelId="{406F9EF2-9FAD-4125-8B14-F25979681999}" type="parTrans" cxnId="{5688402A-A63B-4E8E-B9C1-375980364204}">
      <dgm:prSet/>
      <dgm:spPr/>
      <dgm:t>
        <a:bodyPr/>
        <a:lstStyle/>
        <a:p>
          <a:endParaRPr lang="ru-RU"/>
        </a:p>
      </dgm:t>
    </dgm:pt>
    <dgm:pt modelId="{4E1942E9-4452-426B-B568-5C3916240DAB}" type="sibTrans" cxnId="{5688402A-A63B-4E8E-B9C1-375980364204}">
      <dgm:prSet/>
      <dgm:spPr/>
      <dgm:t>
        <a:bodyPr/>
        <a:lstStyle/>
        <a:p>
          <a:endParaRPr lang="ru-RU"/>
        </a:p>
      </dgm:t>
    </dgm:pt>
    <dgm:pt modelId="{0F2F6BA9-52E3-45F4-98AD-217A5E58412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</a:rPr>
            <a:t>БІРГЕ ОҚИМЫЗ</a:t>
          </a:r>
          <a:endParaRPr lang="ru-RU" sz="2000" b="1" dirty="0">
            <a:solidFill>
              <a:schemeClr val="tx1"/>
            </a:solidFill>
          </a:endParaRPr>
        </a:p>
      </dgm:t>
    </dgm:pt>
    <dgm:pt modelId="{11DAF02D-30EC-428B-9FF3-3C4AA24EF06C}" type="parTrans" cxnId="{78F49706-6FE2-46C5-8D3C-F04E3B64861F}">
      <dgm:prSet/>
      <dgm:spPr/>
      <dgm:t>
        <a:bodyPr/>
        <a:lstStyle/>
        <a:p>
          <a:endParaRPr lang="ru-RU"/>
        </a:p>
      </dgm:t>
    </dgm:pt>
    <dgm:pt modelId="{D4F9C46F-5D32-4858-8DB4-3A07E6C425B6}" type="sibTrans" cxnId="{78F49706-6FE2-46C5-8D3C-F04E3B64861F}">
      <dgm:prSet/>
      <dgm:spPr/>
      <dgm:t>
        <a:bodyPr/>
        <a:lstStyle/>
        <a:p>
          <a:endParaRPr lang="ru-RU"/>
        </a:p>
      </dgm:t>
    </dgm:pt>
    <dgm:pt modelId="{8844A891-7737-4958-AC8E-6949CD955E5D}" type="pres">
      <dgm:prSet presAssocID="{72F01A01-9A11-45A8-B63F-BED691CAD5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EEC6C-5B1A-4105-84E4-512CF8B8116C}" type="pres">
      <dgm:prSet presAssocID="{F14BDAEF-153D-4C62-8110-5088C72F11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97A9-4033-4FA5-9B9F-B5EFD2383CFA}" type="pres">
      <dgm:prSet presAssocID="{F14BDAEF-153D-4C62-8110-5088C72F111C}" presName="spNode" presStyleCnt="0"/>
      <dgm:spPr/>
    </dgm:pt>
    <dgm:pt modelId="{A7C6E8F3-1A24-441D-BBAA-A490AD66CF58}" type="pres">
      <dgm:prSet presAssocID="{2540931D-0A35-42B0-A61F-F4A29EBBF80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803F28F-0509-47C2-B13E-0C439880B640}" type="pres">
      <dgm:prSet presAssocID="{F2EAAB94-DBD4-4711-9B41-38B8CEE7936D}" presName="node" presStyleLbl="node1" presStyleIdx="1" presStyleCnt="5" custScaleX="12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BCE59-9816-44A4-8B92-5D0017C17BAE}" type="pres">
      <dgm:prSet presAssocID="{F2EAAB94-DBD4-4711-9B41-38B8CEE7936D}" presName="spNode" presStyleCnt="0"/>
      <dgm:spPr/>
    </dgm:pt>
    <dgm:pt modelId="{37E645F3-6CAB-4D02-ACF9-CC97968D75B1}" type="pres">
      <dgm:prSet presAssocID="{7478F889-0751-4C0A-A98D-161468EF381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504D697-7612-41D6-A01F-55F7A2DDD5C2}" type="pres">
      <dgm:prSet presAssocID="{D79588AE-94E6-455A-8B88-9E81E703EA41}" presName="node" presStyleLbl="node1" presStyleIdx="2" presStyleCnt="5" custScaleX="125276" custRadScaleRad="104054" custRadScaleInc="-1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C00A2-66A0-44CE-B65A-ACA142D0796B}" type="pres">
      <dgm:prSet presAssocID="{D79588AE-94E6-455A-8B88-9E81E703EA41}" presName="spNode" presStyleCnt="0"/>
      <dgm:spPr/>
    </dgm:pt>
    <dgm:pt modelId="{25DE8F9A-B401-431C-8C95-805CB5A126A7}" type="pres">
      <dgm:prSet presAssocID="{A81AED65-4C8F-45F8-94A7-BA3BF20C78D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8B8FEFD-3778-4016-A350-8E703C827317}" type="pres">
      <dgm:prSet presAssocID="{29C05256-C4CE-4520-BFCE-8ACD5C0AC124}" presName="node" presStyleLbl="node1" presStyleIdx="3" presStyleCnt="5" custScaleX="13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FC7AF-4974-44B0-91FE-2FA64098CF68}" type="pres">
      <dgm:prSet presAssocID="{29C05256-C4CE-4520-BFCE-8ACD5C0AC124}" presName="spNode" presStyleCnt="0"/>
      <dgm:spPr/>
    </dgm:pt>
    <dgm:pt modelId="{FDB32919-7BAD-4288-81BA-F094F66B93C3}" type="pres">
      <dgm:prSet presAssocID="{4E1942E9-4452-426B-B568-5C3916240DA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B0B5311-2DFC-496A-97DB-1E9C600A3964}" type="pres">
      <dgm:prSet presAssocID="{0F2F6BA9-52E3-45F4-98AD-217A5E584122}" presName="node" presStyleLbl="node1" presStyleIdx="4" presStyleCnt="5" custScaleX="129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B2EB5-9064-4133-AFF1-46C23EFF1891}" type="pres">
      <dgm:prSet presAssocID="{0F2F6BA9-52E3-45F4-98AD-217A5E584122}" presName="spNode" presStyleCnt="0"/>
      <dgm:spPr/>
    </dgm:pt>
    <dgm:pt modelId="{E57BFC51-CA57-4C9A-8C91-E8D6530E9594}" type="pres">
      <dgm:prSet presAssocID="{D4F9C46F-5D32-4858-8DB4-3A07E6C425B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94374DB-589B-4F85-857E-4643E52C8214}" srcId="{72F01A01-9A11-45A8-B63F-BED691CAD5BD}" destId="{F2EAAB94-DBD4-4711-9B41-38B8CEE7936D}" srcOrd="1" destOrd="0" parTransId="{0EC16609-988D-4326-8CD4-89D342C18861}" sibTransId="{7478F889-0751-4C0A-A98D-161468EF381A}"/>
    <dgm:cxn modelId="{06A98795-65B5-482D-9CBE-83EEE812E79C}" type="presOf" srcId="{72F01A01-9A11-45A8-B63F-BED691CAD5BD}" destId="{8844A891-7737-4958-AC8E-6949CD955E5D}" srcOrd="0" destOrd="0" presId="urn:microsoft.com/office/officeart/2005/8/layout/cycle6"/>
    <dgm:cxn modelId="{C4DCE251-37BC-422D-97EB-6AD43697944B}" type="presOf" srcId="{4E1942E9-4452-426B-B568-5C3916240DAB}" destId="{FDB32919-7BAD-4288-81BA-F094F66B93C3}" srcOrd="0" destOrd="0" presId="urn:microsoft.com/office/officeart/2005/8/layout/cycle6"/>
    <dgm:cxn modelId="{4A9BA9F8-2D08-487E-A602-FD30E76C7DFB}" type="presOf" srcId="{2540931D-0A35-42B0-A61F-F4A29EBBF80D}" destId="{A7C6E8F3-1A24-441D-BBAA-A490AD66CF58}" srcOrd="0" destOrd="0" presId="urn:microsoft.com/office/officeart/2005/8/layout/cycle6"/>
    <dgm:cxn modelId="{B5A1BF0C-F419-4276-9A8D-05AA98122497}" type="presOf" srcId="{A81AED65-4C8F-45F8-94A7-BA3BF20C78D4}" destId="{25DE8F9A-B401-431C-8C95-805CB5A126A7}" srcOrd="0" destOrd="0" presId="urn:microsoft.com/office/officeart/2005/8/layout/cycle6"/>
    <dgm:cxn modelId="{3B58D09D-CAB0-41FD-AE58-2E67A6987ECD}" type="presOf" srcId="{0F2F6BA9-52E3-45F4-98AD-217A5E584122}" destId="{CB0B5311-2DFC-496A-97DB-1E9C600A3964}" srcOrd="0" destOrd="0" presId="urn:microsoft.com/office/officeart/2005/8/layout/cycle6"/>
    <dgm:cxn modelId="{D4901984-D968-4415-ABD4-2FD97F0690AD}" type="presOf" srcId="{F14BDAEF-153D-4C62-8110-5088C72F111C}" destId="{C5CEEC6C-5B1A-4105-84E4-512CF8B8116C}" srcOrd="0" destOrd="0" presId="urn:microsoft.com/office/officeart/2005/8/layout/cycle6"/>
    <dgm:cxn modelId="{F6DB06E8-13DE-45D7-917A-82F82E0CB762}" type="presOf" srcId="{F2EAAB94-DBD4-4711-9B41-38B8CEE7936D}" destId="{7803F28F-0509-47C2-B13E-0C439880B640}" srcOrd="0" destOrd="0" presId="urn:microsoft.com/office/officeart/2005/8/layout/cycle6"/>
    <dgm:cxn modelId="{978AD923-4BAD-4AB9-8F15-69A7C5A27465}" type="presOf" srcId="{D4F9C46F-5D32-4858-8DB4-3A07E6C425B6}" destId="{E57BFC51-CA57-4C9A-8C91-E8D6530E9594}" srcOrd="0" destOrd="0" presId="urn:microsoft.com/office/officeart/2005/8/layout/cycle6"/>
    <dgm:cxn modelId="{26433FCB-B512-4A6E-A7EA-0194C0646164}" srcId="{72F01A01-9A11-45A8-B63F-BED691CAD5BD}" destId="{F14BDAEF-153D-4C62-8110-5088C72F111C}" srcOrd="0" destOrd="0" parTransId="{4F955F4E-E2F3-475C-9D3C-5E64893578DF}" sibTransId="{2540931D-0A35-42B0-A61F-F4A29EBBF80D}"/>
    <dgm:cxn modelId="{EE1F0BE4-7069-4368-94E5-125E57939FD4}" type="presOf" srcId="{29C05256-C4CE-4520-BFCE-8ACD5C0AC124}" destId="{D8B8FEFD-3778-4016-A350-8E703C827317}" srcOrd="0" destOrd="0" presId="urn:microsoft.com/office/officeart/2005/8/layout/cycle6"/>
    <dgm:cxn modelId="{5688402A-A63B-4E8E-B9C1-375980364204}" srcId="{72F01A01-9A11-45A8-B63F-BED691CAD5BD}" destId="{29C05256-C4CE-4520-BFCE-8ACD5C0AC124}" srcOrd="3" destOrd="0" parTransId="{406F9EF2-9FAD-4125-8B14-F25979681999}" sibTransId="{4E1942E9-4452-426B-B568-5C3916240DAB}"/>
    <dgm:cxn modelId="{F18E89D1-6E32-4A90-9776-E7D1C7CA2A9C}" type="presOf" srcId="{D79588AE-94E6-455A-8B88-9E81E703EA41}" destId="{B504D697-7612-41D6-A01F-55F7A2DDD5C2}" srcOrd="0" destOrd="0" presId="urn:microsoft.com/office/officeart/2005/8/layout/cycle6"/>
    <dgm:cxn modelId="{78F49706-6FE2-46C5-8D3C-F04E3B64861F}" srcId="{72F01A01-9A11-45A8-B63F-BED691CAD5BD}" destId="{0F2F6BA9-52E3-45F4-98AD-217A5E584122}" srcOrd="4" destOrd="0" parTransId="{11DAF02D-30EC-428B-9FF3-3C4AA24EF06C}" sibTransId="{D4F9C46F-5D32-4858-8DB4-3A07E6C425B6}"/>
    <dgm:cxn modelId="{6CFADEF2-A6A7-497D-8EDA-E61EAE1E4953}" srcId="{72F01A01-9A11-45A8-B63F-BED691CAD5BD}" destId="{D79588AE-94E6-455A-8B88-9E81E703EA41}" srcOrd="2" destOrd="0" parTransId="{52B849DC-B835-4643-8E15-3FD772C64A23}" sibTransId="{A81AED65-4C8F-45F8-94A7-BA3BF20C78D4}"/>
    <dgm:cxn modelId="{6FBFB3A9-C18C-42EE-844E-9DCBD6363A42}" type="presOf" srcId="{7478F889-0751-4C0A-A98D-161468EF381A}" destId="{37E645F3-6CAB-4D02-ACF9-CC97968D75B1}" srcOrd="0" destOrd="0" presId="urn:microsoft.com/office/officeart/2005/8/layout/cycle6"/>
    <dgm:cxn modelId="{7F1C310E-4F0A-423C-8EB9-02BCEC69FCA3}" type="presParOf" srcId="{8844A891-7737-4958-AC8E-6949CD955E5D}" destId="{C5CEEC6C-5B1A-4105-84E4-512CF8B8116C}" srcOrd="0" destOrd="0" presId="urn:microsoft.com/office/officeart/2005/8/layout/cycle6"/>
    <dgm:cxn modelId="{B17C3C12-A4C1-4F05-A07E-A07BD5FE9174}" type="presParOf" srcId="{8844A891-7737-4958-AC8E-6949CD955E5D}" destId="{ACA097A9-4033-4FA5-9B9F-B5EFD2383CFA}" srcOrd="1" destOrd="0" presId="urn:microsoft.com/office/officeart/2005/8/layout/cycle6"/>
    <dgm:cxn modelId="{FC96F0E1-6529-4106-AB53-D6CCE87FCB5D}" type="presParOf" srcId="{8844A891-7737-4958-AC8E-6949CD955E5D}" destId="{A7C6E8F3-1A24-441D-BBAA-A490AD66CF58}" srcOrd="2" destOrd="0" presId="urn:microsoft.com/office/officeart/2005/8/layout/cycle6"/>
    <dgm:cxn modelId="{EC51A0E1-0461-4148-9819-A929B17A03DE}" type="presParOf" srcId="{8844A891-7737-4958-AC8E-6949CD955E5D}" destId="{7803F28F-0509-47C2-B13E-0C439880B640}" srcOrd="3" destOrd="0" presId="urn:microsoft.com/office/officeart/2005/8/layout/cycle6"/>
    <dgm:cxn modelId="{AC791C0E-B270-4A05-89D8-986007F0E1E5}" type="presParOf" srcId="{8844A891-7737-4958-AC8E-6949CD955E5D}" destId="{223BCE59-9816-44A4-8B92-5D0017C17BAE}" srcOrd="4" destOrd="0" presId="urn:microsoft.com/office/officeart/2005/8/layout/cycle6"/>
    <dgm:cxn modelId="{0C39D579-4068-4272-B182-F8BE39BD6C80}" type="presParOf" srcId="{8844A891-7737-4958-AC8E-6949CD955E5D}" destId="{37E645F3-6CAB-4D02-ACF9-CC97968D75B1}" srcOrd="5" destOrd="0" presId="urn:microsoft.com/office/officeart/2005/8/layout/cycle6"/>
    <dgm:cxn modelId="{EEECC473-C546-4C34-A666-2415D71AB94B}" type="presParOf" srcId="{8844A891-7737-4958-AC8E-6949CD955E5D}" destId="{B504D697-7612-41D6-A01F-55F7A2DDD5C2}" srcOrd="6" destOrd="0" presId="urn:microsoft.com/office/officeart/2005/8/layout/cycle6"/>
    <dgm:cxn modelId="{9B411F63-0967-4A63-A84D-C1C468725B58}" type="presParOf" srcId="{8844A891-7737-4958-AC8E-6949CD955E5D}" destId="{09AC00A2-66A0-44CE-B65A-ACA142D0796B}" srcOrd="7" destOrd="0" presId="urn:microsoft.com/office/officeart/2005/8/layout/cycle6"/>
    <dgm:cxn modelId="{3C10121E-ABD5-46E1-A40D-1D331D3B95FE}" type="presParOf" srcId="{8844A891-7737-4958-AC8E-6949CD955E5D}" destId="{25DE8F9A-B401-431C-8C95-805CB5A126A7}" srcOrd="8" destOrd="0" presId="urn:microsoft.com/office/officeart/2005/8/layout/cycle6"/>
    <dgm:cxn modelId="{1C09A83D-6275-4CE1-AB03-6CC5621F4C9C}" type="presParOf" srcId="{8844A891-7737-4958-AC8E-6949CD955E5D}" destId="{D8B8FEFD-3778-4016-A350-8E703C827317}" srcOrd="9" destOrd="0" presId="urn:microsoft.com/office/officeart/2005/8/layout/cycle6"/>
    <dgm:cxn modelId="{B358176A-F70F-41B3-87F7-B7660E0E4F60}" type="presParOf" srcId="{8844A891-7737-4958-AC8E-6949CD955E5D}" destId="{EB4FC7AF-4974-44B0-91FE-2FA64098CF68}" srcOrd="10" destOrd="0" presId="urn:microsoft.com/office/officeart/2005/8/layout/cycle6"/>
    <dgm:cxn modelId="{52FE3DC1-2745-4A03-88B4-17C56AE1EB6D}" type="presParOf" srcId="{8844A891-7737-4958-AC8E-6949CD955E5D}" destId="{FDB32919-7BAD-4288-81BA-F094F66B93C3}" srcOrd="11" destOrd="0" presId="urn:microsoft.com/office/officeart/2005/8/layout/cycle6"/>
    <dgm:cxn modelId="{9E21B498-3704-45B3-A267-AF1CC5593339}" type="presParOf" srcId="{8844A891-7737-4958-AC8E-6949CD955E5D}" destId="{CB0B5311-2DFC-496A-97DB-1E9C600A3964}" srcOrd="12" destOrd="0" presId="urn:microsoft.com/office/officeart/2005/8/layout/cycle6"/>
    <dgm:cxn modelId="{A6198CAC-BB6C-492D-A584-FADF7CD7719C}" type="presParOf" srcId="{8844A891-7737-4958-AC8E-6949CD955E5D}" destId="{987B2EB5-9064-4133-AFF1-46C23EFF1891}" srcOrd="13" destOrd="0" presId="urn:microsoft.com/office/officeart/2005/8/layout/cycle6"/>
    <dgm:cxn modelId="{E0BE5135-A834-4EB1-9ED2-F3A6986E02D7}" type="presParOf" srcId="{8844A891-7737-4958-AC8E-6949CD955E5D}" destId="{E57BFC51-CA57-4C9A-8C91-E8D6530E9594}" srcOrd="14" destOrd="0" presId="urn:microsoft.com/office/officeart/2005/8/layout/cycle6"/>
  </dgm:cxnLst>
  <dgm:bg>
    <a:solidFill>
      <a:schemeClr val="bg2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9D5889-0F51-4A11-BD22-7C3FFB0F0384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05249" y="1812724"/>
          <a:ext cx="10515600" cy="471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228600"/>
            <a:ext cx="10744200" cy="1583871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Бөкейхан атындағы гимназиясы</a:t>
            </a: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»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КММ        </a:t>
            </a:r>
            <a:b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2800" i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ЖАС МАМАНМЕН  ЖҰМЫС</a:t>
            </a: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»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клубының жұмысы бойынша 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800" i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«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 МАМАН – ЖАҢА КҮШ</a:t>
            </a:r>
            <a:r>
              <a:rPr lang="ru-RU" altLang="zh-CN" sz="28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»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тақырыбында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тәжірибелік ой бөлісу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2022 жыл,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079" y="1318054"/>
            <a:ext cx="11197087" cy="5107460"/>
          </a:xfrm>
        </p:spPr>
        <p:txBody>
          <a:bodyPr>
            <a:normAutofit fontScale="92500" lnSpcReduction="20000"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оқу жылы жас мамандар бойынша ақпараттық-танымдық құрал шығып тұрады.</a:t>
            </a: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“Инновациялық мектептердегі ғылыми-әдістемелік жұмыс жүйесі – білім сапасын көтерудің негізі” тақырыбында семинар-тренинг арқылы жас </a:t>
            </a:r>
          </a:p>
          <a:p>
            <a:pPr>
              <a:buNone/>
            </a:pPr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мамандарды үйрету семинарлар дәстүрлі түрде жүргізіліп</a:t>
            </a: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 тілі  1-4 сыныптарға арналған  “ҚМЖ жинақтары”  шығарылды.</a:t>
            </a: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“Ұмытылған ұлттық тағамдар” авторлық бағдарлама дайындалуда.</a:t>
            </a: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“Әдістемелік маркетинг” мұғалімдердің зерттеу тақырыптары бойынша  базасы құрылды.</a:t>
            </a: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мұғалім облыстық,  4 мұғалім республикалық кәсіби байқауға мақала , ашық сабақ жоспары,  БЖБ, ТЖБ  жинақтарын ұсынып сертификат алды.</a:t>
            </a:r>
          </a:p>
          <a:p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ғылшын тілі мұғалімі халықаралық “</a:t>
            </a:r>
            <a:r>
              <a:rPr lang="en-US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TRIADA</a:t>
            </a:r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олимпиадасына қатысын  ІІІ орын дипломы, сертификат алды.</a:t>
            </a:r>
          </a:p>
          <a:p>
            <a:r>
              <a:rPr lang="kk-KZ" sz="1100" b="1" dirty="0" smtClean="0">
                <a:solidFill>
                  <a:srgbClr val="002060"/>
                </a:solidFill>
              </a:rPr>
              <a:t>«Digital day» инновациялық тәжірибемен бөлісу» айдарымен өтілген облыстық ZOOM конференцияға «Жастар-STAR» тақырыбындағы жас информатиктерге арналған олимпиадаға М.М.Абдиров қатысып сертификатталды, оқушысы ІІІ орынға ие болды.</a:t>
            </a:r>
          </a:p>
          <a:p>
            <a:r>
              <a:rPr lang="kk-KZ" sz="1100" b="1" dirty="0" smtClean="0">
                <a:solidFill>
                  <a:srgbClr val="002060"/>
                </a:solidFill>
              </a:rPr>
              <a:t>“Үштіліді білім беру”  желілік мектептер арасына ашық сабақтар беріп, тәжірибесімен бөлісті.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kk-KZ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ҚАБЫЛДАНУЫ,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САПАЛЫҚ ҚҰРАМЫ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543464" y="1927654"/>
            <a:ext cx="1137055" cy="741405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75352" y="1285102"/>
            <a:ext cx="1699403" cy="7331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39/20,5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kk-K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2018 - 8 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8203" y="1260390"/>
            <a:ext cx="1682151" cy="700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/12,8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2019 - 5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26134" y="1285102"/>
            <a:ext cx="1672590" cy="7002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12,8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2020 - 5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00564" y="1290105"/>
            <a:ext cx="1807047" cy="7611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2021 -4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03786" y="1314819"/>
            <a:ext cx="1944517" cy="7446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53/15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2022 -8, </a:t>
            </a:r>
            <a:r>
              <a:rPr lang="kk-K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педагог-модератор-2, магистр-1</a:t>
            </a:r>
          </a:p>
        </p:txBody>
      </p:sp>
      <p:sp>
        <p:nvSpPr>
          <p:cNvPr id="12" name="32-конечная звезда 11"/>
          <p:cNvSpPr/>
          <p:nvPr/>
        </p:nvSpPr>
        <p:spPr>
          <a:xfrm>
            <a:off x="9811265" y="4302403"/>
            <a:ext cx="1985319" cy="1293963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53/12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22,6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ITRoom\Desktop\1 00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376" y="2069512"/>
            <a:ext cx="1277013" cy="17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ITRoom\Desktop\2 001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2088" y="2100648"/>
            <a:ext cx="1547357" cy="19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90239" y="2111296"/>
          <a:ext cx="1532843" cy="1933961"/>
        </p:xfrm>
        <a:graphic>
          <a:graphicData uri="http://schemas.openxmlformats.org/presentationml/2006/ole">
            <p:oleObj spid="_x0000_s1026" name="Слайд" r:id="rId5" imgW="3427449" imgH="6094438" progId="PowerPoint.Slide.12">
              <p:embed/>
            </p:oleObj>
          </a:graphicData>
        </a:graphic>
      </p:graphicFrame>
      <p:pic>
        <p:nvPicPr>
          <p:cNvPr id="17" name="Рисунок 16" descr="C:\Users\ITRoom\Pictures\2022-06-28 3\3 001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5085" y="2172316"/>
            <a:ext cx="1571211" cy="20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ITRoom\Desktop\IMG-20220626-WA00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5168" y="2174789"/>
            <a:ext cx="1684854" cy="20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1" y="1481137"/>
          <a:ext cx="11446328" cy="51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0345" y="238897"/>
            <a:ext cx="10116065" cy="8649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 smtClean="0">
                <a:solidFill>
                  <a:srgbClr val="C00000"/>
                </a:solidFill>
              </a:rPr>
              <a:t/>
            </a:r>
            <a:br>
              <a:rPr lang="kk-KZ" sz="3600" dirty="0" smtClean="0">
                <a:solidFill>
                  <a:srgbClr val="C00000"/>
                </a:solidFill>
              </a:rPr>
            </a:br>
            <a:r>
              <a:rPr lang="kk-KZ" sz="3600" dirty="0" smtClean="0">
                <a:solidFill>
                  <a:srgbClr val="C00000"/>
                </a:solidFill>
              </a:rPr>
              <a:t>ЖҰМЫС ТӘСІЛІ – </a:t>
            </a:r>
            <a:r>
              <a:rPr lang="kk-KZ" sz="4400" dirty="0" smtClean="0">
                <a:solidFill>
                  <a:srgbClr val="C00000"/>
                </a:solidFill>
              </a:rPr>
              <a:t>Will vs Skill </a:t>
            </a:r>
            <a:r>
              <a:rPr lang="kk-KZ" sz="3600" dirty="0" smtClean="0">
                <a:solidFill>
                  <a:srgbClr val="C00000"/>
                </a:solidFill>
              </a:rPr>
              <a:t>– мұғалімнің ерік жігерімен жұмыстау-  «Төрттік жүйе»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7405817" y="2314832"/>
            <a:ext cx="568411" cy="5272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560276" y="5184984"/>
            <a:ext cx="609600" cy="6672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3072714" y="2388972"/>
            <a:ext cx="1216152" cy="5519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>
            <a:off x="3039616" y="4314421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8175" y="247650"/>
            <a:ext cx="10972800" cy="960438"/>
          </a:xfrm>
        </p:spPr>
        <p:txBody>
          <a:bodyPr/>
          <a:lstStyle/>
          <a:p>
            <a:r>
              <a:rPr lang="kk-K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БҮГІНГІ ЖАС – ЕРТЕҢГІ КӘСІБИ МАМАН</a:t>
            </a:r>
            <a:endParaRPr lang="ru-RU" dirty="0"/>
          </a:p>
        </p:txBody>
      </p:sp>
      <p:pic>
        <p:nvPicPr>
          <p:cNvPr id="17410" name="Picture 2" descr="C:\Users\ITRoom\Downloads\WhatsApp Image 2022-08-26 at 15.32.26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5543550" cy="5572125"/>
          </a:xfrm>
          <a:prstGeom prst="rect">
            <a:avLst/>
          </a:prstGeom>
          <a:noFill/>
        </p:spPr>
      </p:pic>
      <p:pic>
        <p:nvPicPr>
          <p:cNvPr id="17412" name="Picture 4" descr="C:\Users\ITRoom\Downloads\WhatsApp Image 2022-08-26 at 15.35.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75" y="1295400"/>
            <a:ext cx="5267325" cy="5562599"/>
          </a:xfrm>
          <a:prstGeom prst="rect">
            <a:avLst/>
          </a:prstGeom>
          <a:noFill/>
        </p:spPr>
      </p:pic>
      <p:pic>
        <p:nvPicPr>
          <p:cNvPr id="17413" name="Picture 5" descr="C:\Users\ITRoom\Downloads\WhatsApp Image 2022-08-26 at 15.47.53.jpeg"/>
          <p:cNvPicPr>
            <a:picLocks noChangeAspect="1" noChangeArrowheads="1"/>
          </p:cNvPicPr>
          <p:nvPr/>
        </p:nvPicPr>
        <p:blipFill>
          <a:blip r:embed="rId4"/>
          <a:srcRect t="6972" b="12294"/>
          <a:stretch>
            <a:fillRect/>
          </a:stretch>
        </p:blipFill>
        <p:spPr bwMode="auto">
          <a:xfrm>
            <a:off x="5139014" y="2533650"/>
            <a:ext cx="209046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17481888">
            <a:off x="3714748" y="3892003"/>
            <a:ext cx="540945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Үздік жас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маман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 2022</a:t>
            </a:r>
            <a:r>
              <a:rPr lang="en-US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24931" y="1703560"/>
          <a:ext cx="743052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770"/>
                <a:gridCol w="1128386"/>
                <a:gridCol w="1087394"/>
                <a:gridCol w="1103871"/>
                <a:gridCol w="897924"/>
                <a:gridCol w="832022"/>
                <a:gridCol w="906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Оқу кезеңдері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2019-2020 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оқу жылы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2020-2021 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оқу жылы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2021-2022 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оқу жылы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k-K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сыныптар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оқушы саны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сапасы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оқушы саны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сапасы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оқушы саны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сапасы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/>
                        <a:t>1-4 сыныптар</a:t>
                      </a:r>
                    </a:p>
                    <a:p>
                      <a:pPr algn="ctr"/>
                      <a:endParaRPr lang="kk-K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70.2%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2000" b="1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5-9</a:t>
                      </a:r>
                      <a:r>
                        <a:rPr lang="kk-KZ" b="1" baseline="0" dirty="0" smtClean="0"/>
                        <a:t> сыныптар</a:t>
                      </a:r>
                      <a:endParaRPr lang="kk-K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10-11 сыныптар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жалпы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kk-KZ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639</a:t>
                      </a: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БІЛІМ САПАСЫНА ДИНАМИКАЛЫҚ МОНИТОРИНГІ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7257" y="1488386"/>
            <a:ext cx="34292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/>
              <a:t>	</a:t>
            </a:r>
            <a:endParaRPr lang="kk-KZ" sz="1600" b="1" dirty="0" smtClean="0"/>
          </a:p>
          <a:p>
            <a:r>
              <a:rPr lang="kk-KZ" sz="1400" b="1" dirty="0" smtClean="0"/>
              <a:t>Жас мамандар қатысқан жұмыстар:</a:t>
            </a:r>
          </a:p>
          <a:p>
            <a:r>
              <a:rPr lang="kk-KZ" sz="1400" b="1" dirty="0" smtClean="0"/>
              <a:t>1.Жекелеген пән мұғалімдері орташа деңгейдегі  оқушылармен мақсатты бағдарлама құрып жұмыс жүргізді.</a:t>
            </a:r>
          </a:p>
          <a:p>
            <a:r>
              <a:rPr lang="kk-KZ" sz="1400" b="1" dirty="0" smtClean="0"/>
              <a:t>2. “Күзгі мектеп” бойынша  арнайы меңгерілуі қиын тақырыптармен воркшоптарға қатысты, мектепішілік негізгі 11 пәннен  воркшоп өткізілді.</a:t>
            </a:r>
          </a:p>
          <a:p>
            <a:r>
              <a:rPr lang="kk-KZ" sz="1400" b="1" dirty="0" smtClean="0"/>
              <a:t>3.</a:t>
            </a:r>
            <a:r>
              <a:rPr lang="en-US" sz="1400" b="1" dirty="0" smtClean="0"/>
              <a:t>Lesson Study </a:t>
            </a:r>
            <a:r>
              <a:rPr lang="kk-KZ" sz="1400" b="1" dirty="0" smtClean="0"/>
              <a:t>тәсілімен  ашық сабақ өткізуге 4 мұғалім қатысты.</a:t>
            </a:r>
          </a:p>
          <a:p>
            <a:r>
              <a:rPr lang="kk-KZ" sz="1400" b="1" dirty="0" smtClean="0"/>
              <a:t>4.Мұғалімдердің  “Әдістемелік маркетингі” өнімін шығаруға дағдыланды.</a:t>
            </a:r>
          </a:p>
          <a:p>
            <a:r>
              <a:rPr lang="kk-KZ" sz="1400" b="1" dirty="0" smtClean="0"/>
              <a:t>5.1-4 сыныптар бойынша ағылшын тілінен “ҚМЖ жинағы” шығарылды, </a:t>
            </a:r>
          </a:p>
          <a:p>
            <a:r>
              <a:rPr lang="kk-KZ" sz="1400" b="1" dirty="0" smtClean="0"/>
              <a:t>6.БТС 3-тоқсаннан енгізілді, тест тапсырмаларын көп нұсқамен  пән мұғалімдері дайындауда.</a:t>
            </a:r>
          </a:p>
          <a:p>
            <a:r>
              <a:rPr lang="kk-KZ" sz="1400" b="1" dirty="0" smtClean="0"/>
              <a:t>7. “Үздік жас маман-2022</a:t>
            </a:r>
            <a:r>
              <a:rPr lang="kk-KZ" sz="1400" b="1" smtClean="0"/>
              <a:t>” </a:t>
            </a:r>
            <a:r>
              <a:rPr lang="kk-KZ" sz="1400" b="1" smtClean="0"/>
              <a:t>қалалық сайысқа</a:t>
            </a:r>
            <a:r>
              <a:rPr lang="kk-KZ" sz="1400" b="1" smtClean="0"/>
              <a:t> </a:t>
            </a:r>
            <a:r>
              <a:rPr lang="kk-KZ" sz="1400" b="1" dirty="0" smtClean="0"/>
              <a:t>1 мұғалім қатысты.</a:t>
            </a:r>
          </a:p>
          <a:p>
            <a:endParaRPr lang="kk-KZ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735" y="1565190"/>
            <a:ext cx="6795349" cy="497565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lnSpc>
                <a:spcPts val="1500"/>
              </a:lnSpc>
              <a:buNone/>
            </a:pPr>
            <a:endParaRPr lang="kk-KZ" altLang="zh-CN" b="1" i="1" dirty="0" smtClean="0">
              <a:solidFill>
                <a:srgbClr val="00206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500"/>
              </a:lnSpc>
              <a:buNone/>
            </a:pPr>
            <a:r>
              <a:rPr lang="kk-KZ" altLang="zh-CN" sz="1800" b="1" dirty="0" smtClean="0">
                <a:solidFill>
                  <a:srgbClr val="C00000"/>
                </a:solidFill>
                <a:ea typeface="微软雅黑" pitchFamily="34" charset="-122"/>
                <a:cs typeface="Arial" pitchFamily="34" charset="0"/>
              </a:rPr>
              <a:t>ҚОСЫМША ОҚЫТУ  </a:t>
            </a:r>
            <a:r>
              <a:rPr lang="kk-KZ" altLang="zh-CN" sz="1600" b="1" i="1" dirty="0" smtClean="0">
                <a:solidFill>
                  <a:srgbClr val="002060"/>
                </a:solidFill>
                <a:ea typeface="微软雅黑" pitchFamily="34" charset="-122"/>
                <a:cs typeface="Arial" pitchFamily="34" charset="0"/>
              </a:rPr>
              <a:t>(курстар мен үйірмелер)</a:t>
            </a:r>
            <a:endParaRPr lang="ru-RU" altLang="zh-CN" sz="1600" b="1" i="1" dirty="0" smtClean="0">
              <a:solidFill>
                <a:srgbClr val="002060"/>
              </a:solidFill>
              <a:ea typeface="微软雅黑" pitchFamily="34" charset="-122"/>
              <a:cs typeface="Arial" pitchFamily="34" charset="0"/>
            </a:endParaRP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Шахмат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», «Волейбол», «Футбол», «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Тоғызқұмалақ 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(дене шынықтыру пәні мұғалімдері);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Көркем жазу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(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бастауыш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сынып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Интеллектум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», «Робототехника» (информатика) ;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Өлкетану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(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жаратылыстану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Әлихантану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», «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Музейтану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»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(тарих,қоғамдық  пәндер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Параграфтан эссеге дейін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(қазақ тілі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мен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әдебиеті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ru-RU" altLang="zh-CN" sz="1600" b="1" i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i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Язык в сферах общения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(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орыс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тілі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мен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әдебиеті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en-US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Practical English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(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шетел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тілі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Логикалық есептер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», «</a:t>
            </a:r>
            <a:r>
              <a:rPr lang="ru-RU" altLang="zh-CN" sz="1600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Жас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математик» ( математика)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Қызықты физика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(физика)</a:t>
            </a:r>
          </a:p>
          <a:p>
            <a:pPr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«</a:t>
            </a:r>
            <a:r>
              <a:rPr lang="kk-KZ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Химиялық есептер</a:t>
            </a:r>
            <a:r>
              <a:rPr lang="ru-RU" altLang="zh-CN" sz="1600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» (химия)</a:t>
            </a:r>
          </a:p>
          <a:p>
            <a:pPr>
              <a:lnSpc>
                <a:spcPts val="1500"/>
              </a:lnSpc>
              <a:buNone/>
            </a:pPr>
            <a:endParaRPr lang="en-US" altLang="zh-CN" sz="14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ru-RU" altLang="zh-CN" sz="20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ru-RU" altLang="zh-CN" sz="20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ru-RU" altLang="zh-CN" sz="20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kk-KZ" altLang="zh-CN" sz="20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  <a:buNone/>
            </a:pPr>
            <a:endParaRPr lang="ru-RU" altLang="zh-CN" sz="2400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  <a:buNone/>
            </a:pPr>
            <a:endParaRPr lang="ru-RU" altLang="zh-CN" sz="2400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ru-RU" altLang="zh-CN" sz="2400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ts val="1500"/>
              </a:lnSpc>
              <a:buNone/>
            </a:pPr>
            <a:endParaRPr lang="ru-RU" altLang="zh-CN" dirty="0" smtClean="0">
              <a:solidFill>
                <a:srgbClr val="00206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ts val="1500"/>
              </a:lnSpc>
            </a:pPr>
            <a:endParaRPr lang="ru-RU" altLang="zh-CN" dirty="0" smtClean="0">
              <a:solidFill>
                <a:srgbClr val="00206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Қосымша бағдарламалар арқылы функционалдық сауаттылықты көтеру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4799" y="2018270"/>
            <a:ext cx="3286897" cy="3492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ЖАС МАМАНДАРДЫҢ ҚОЛДАНЫСТАҒЫ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IT- </a:t>
            </a:r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ӘДІСТЕРІ: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Google </a:t>
            </a:r>
            <a:r>
              <a:rPr lang="kk-KZ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формат;</a:t>
            </a:r>
            <a:endParaRPr lang="en-US" altLang="zh-CN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Google slide,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Power Point,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err="1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VivoVideo</a:t>
            </a:r>
            <a:endParaRPr lang="kk-KZ" altLang="zh-CN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err="1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Excell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Word</a:t>
            </a:r>
            <a:r>
              <a:rPr lang="kk-KZ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;</a:t>
            </a:r>
            <a:endParaRPr lang="en-US" altLang="zh-CN" b="1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Mind Map,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err="1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Padlet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board,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Kahoot</a:t>
            </a:r>
            <a:r>
              <a:rPr lang="kk-KZ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PiliAAp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661189" y="3756454"/>
            <a:ext cx="2636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1"/>
          <p:cNvGrpSpPr/>
          <p:nvPr/>
        </p:nvGrpSpPr>
        <p:grpSpPr>
          <a:xfrm>
            <a:off x="0" y="1113968"/>
            <a:ext cx="6196084" cy="5744032"/>
            <a:chOff x="655912" y="2105133"/>
            <a:chExt cx="2607791" cy="4693421"/>
          </a:xfrm>
        </p:grpSpPr>
        <p:sp>
          <p:nvSpPr>
            <p:cNvPr id="5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3" name="组合 156"/>
          <p:cNvGrpSpPr/>
          <p:nvPr/>
        </p:nvGrpSpPr>
        <p:grpSpPr>
          <a:xfrm>
            <a:off x="2293061" y="1019959"/>
            <a:ext cx="1136932" cy="1334681"/>
            <a:chOff x="6591300" y="1966752"/>
            <a:chExt cx="830580" cy="975045"/>
          </a:xfrm>
        </p:grpSpPr>
        <p:sp>
          <p:nvSpPr>
            <p:cNvPr id="10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2" name="TextBox 26"/>
          <p:cNvSpPr txBox="1"/>
          <p:nvPr/>
        </p:nvSpPr>
        <p:spPr bwMode="auto">
          <a:xfrm>
            <a:off x="1197541" y="2369465"/>
            <a:ext cx="36474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altLang="zh-CN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itchFamily="34" charset="0"/>
              </a:rPr>
              <a:t>Пән олимпиадасы мен ғылыми жобалар, спорт, өнер бойынша жүлделі орындар </a:t>
            </a:r>
            <a:endParaRPr lang="ru-RU" altLang="zh-CN" sz="1600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  <a:cs typeface="Arial" pitchFamily="34" charset="0"/>
            </a:endParaRPr>
          </a:p>
          <a:p>
            <a:r>
              <a:rPr lang="kk-KZ" sz="1600" dirty="0"/>
              <a:t> </a:t>
            </a:r>
            <a:endParaRPr lang="ru-RU" altLang="zh-CN" sz="16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4" name="组合 160"/>
          <p:cNvGrpSpPr/>
          <p:nvPr/>
        </p:nvGrpSpPr>
        <p:grpSpPr>
          <a:xfrm>
            <a:off x="5991367" y="1113968"/>
            <a:ext cx="6200633" cy="5744032"/>
            <a:chOff x="655912" y="2105133"/>
            <a:chExt cx="2607791" cy="4693421"/>
          </a:xfrm>
        </p:grpSpPr>
        <p:sp>
          <p:nvSpPr>
            <p:cNvPr id="14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5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矩形 163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7" name="矩形 164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9" name="组合 165"/>
          <p:cNvGrpSpPr/>
          <p:nvPr/>
        </p:nvGrpSpPr>
        <p:grpSpPr>
          <a:xfrm>
            <a:off x="8657490" y="868415"/>
            <a:ext cx="1136932" cy="1334681"/>
            <a:chOff x="6591300" y="1966752"/>
            <a:chExt cx="830580" cy="975045"/>
          </a:xfrm>
        </p:grpSpPr>
        <p:sp>
          <p:nvSpPr>
            <p:cNvPr id="19" name="任意多边形 166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0" name="任意多边形 167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30" name="圆角矩形 221"/>
          <p:cNvSpPr/>
          <p:nvPr/>
        </p:nvSpPr>
        <p:spPr>
          <a:xfrm>
            <a:off x="946506" y="5843596"/>
            <a:ext cx="4174189" cy="6188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kk-KZ" altLang="zh-CN" b="1" kern="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Оқушылар жетістігі</a:t>
            </a:r>
            <a:endParaRPr lang="en-US" altLang="zh-CN" b="1" kern="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6" name="组合 223"/>
          <p:cNvGrpSpPr/>
          <p:nvPr/>
        </p:nvGrpSpPr>
        <p:grpSpPr>
          <a:xfrm>
            <a:off x="7124131" y="5725297"/>
            <a:ext cx="4107976" cy="620170"/>
            <a:chOff x="4763350" y="5561258"/>
            <a:chExt cx="2833532" cy="620170"/>
          </a:xfrm>
        </p:grpSpPr>
        <p:sp>
          <p:nvSpPr>
            <p:cNvPr id="33" name="圆角矩形 224"/>
            <p:cNvSpPr/>
            <p:nvPr/>
          </p:nvSpPr>
          <p:spPr>
            <a:xfrm>
              <a:off x="4771796" y="5561258"/>
              <a:ext cx="2825086" cy="6201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" name="文本框 268"/>
            <p:cNvSpPr txBox="1"/>
            <p:nvPr/>
          </p:nvSpPr>
          <p:spPr>
            <a:xfrm>
              <a:off x="4763350" y="5561258"/>
              <a:ext cx="2684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Мұғалімдер</a:t>
              </a:r>
              <a:r>
                <a:rPr kumimoji="0" lang="kk-KZ" altLang="zh-CN" sz="20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жетістігі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66281" y="163774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7593"/>
            <a:r>
              <a:rPr lang="ru-RU" altLang="zh-CN" sz="2800" b="1" dirty="0" smtClean="0">
                <a:solidFill>
                  <a:srgbClr val="18478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+mn-lt"/>
              </a:rPr>
              <a:t>  </a:t>
            </a:r>
            <a:endParaRPr lang="en-US" altLang="zh-CN" sz="2800" b="1" dirty="0">
              <a:solidFill>
                <a:srgbClr val="18478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+mn-lt"/>
            </a:endParaRPr>
          </a:p>
        </p:txBody>
      </p:sp>
      <p:sp>
        <p:nvSpPr>
          <p:cNvPr id="41" name="TextBox 26"/>
          <p:cNvSpPr txBox="1"/>
          <p:nvPr/>
        </p:nvSpPr>
        <p:spPr bwMode="auto">
          <a:xfrm>
            <a:off x="7409548" y="2412682"/>
            <a:ext cx="3440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altLang="zh-CN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Түрлі деңгейлік  кәсіби сайыстар бойынша нәтижесі:</a:t>
            </a:r>
            <a:endParaRPr lang="ru-RU" altLang="zh-CN" sz="1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050706"/>
              </p:ext>
            </p:extLst>
          </p:nvPr>
        </p:nvGraphicFramePr>
        <p:xfrm>
          <a:off x="7062614" y="3075688"/>
          <a:ext cx="421867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916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Деңгейі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kk-K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жылдары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881">
                <a:tc v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 оқу жылы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  </a:t>
                      </a:r>
                    </a:p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kk-K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жылы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731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Қалалық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94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Облыстық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63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Республикалық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707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Халықаралық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/триада/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1257891"/>
              </p:ext>
            </p:extLst>
          </p:nvPr>
        </p:nvGraphicFramePr>
        <p:xfrm>
          <a:off x="1037988" y="3260424"/>
          <a:ext cx="4218675" cy="2371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916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kk-KZ" sz="1400" b="1" dirty="0" smtClean="0">
                          <a:latin typeface="+mn-lt"/>
                          <a:cs typeface="Arial" pitchFamily="34" charset="0"/>
                        </a:rPr>
                        <a:t>Деңгейі</a:t>
                      </a:r>
                      <a:endParaRPr lang="ru-RU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+mn-lt"/>
                          <a:cs typeface="Arial" pitchFamily="34" charset="0"/>
                        </a:rPr>
                        <a:t>Оқу</a:t>
                      </a:r>
                      <a:r>
                        <a:rPr lang="kk-KZ" sz="1400" b="1" baseline="0" dirty="0" smtClean="0">
                          <a:latin typeface="+mn-lt"/>
                          <a:cs typeface="Arial" pitchFamily="34" charset="0"/>
                        </a:rPr>
                        <a:t> жылдары</a:t>
                      </a:r>
                      <a:endParaRPr lang="ru-RU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881">
                <a:tc v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baseline="0" dirty="0" smtClean="0">
                          <a:latin typeface="+mn-lt"/>
                          <a:cs typeface="Arial" pitchFamily="34" charset="0"/>
                        </a:rPr>
                        <a:t>2020-2021 оқу жылы</a:t>
                      </a:r>
                      <a:endParaRPr lang="ru-RU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+mn-lt"/>
                          <a:cs typeface="Arial" pitchFamily="34" charset="0"/>
                        </a:rPr>
                        <a:t>2021-2022</a:t>
                      </a:r>
                      <a:r>
                        <a:rPr lang="kk-KZ" sz="1200" b="1" baseline="0" dirty="0" smtClean="0">
                          <a:latin typeface="+mn-lt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kk-KZ" sz="1200" b="1" baseline="0" dirty="0" smtClean="0">
                          <a:latin typeface="+mn-lt"/>
                          <a:cs typeface="Arial" pitchFamily="34" charset="0"/>
                        </a:rPr>
                        <a:t>І  жартыжылы</a:t>
                      </a:r>
                      <a:endParaRPr lang="ru-RU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731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Қалалық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+mn-lt"/>
                        </a:rPr>
                        <a:t>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94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Облыстық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+mn-lt"/>
                        </a:rPr>
                        <a:t>4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19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Республикалық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+mn-lt"/>
                        </a:rPr>
                        <a:t>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707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+mn-lt"/>
                          <a:cs typeface="Arial" pitchFamily="34" charset="0"/>
                        </a:rPr>
                        <a:t>Халықаралық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65281" y="140911"/>
            <a:ext cx="8664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</a:rPr>
              <a:t>ОҚУ  және ОҚЫТУ ҮРДІСІНДЕГІ </a:t>
            </a:r>
          </a:p>
          <a:p>
            <a:pPr algn="ctr"/>
            <a:r>
              <a:rPr lang="kk-KZ" sz="4000" b="1" dirty="0" smtClean="0">
                <a:solidFill>
                  <a:srgbClr val="002060"/>
                </a:solidFill>
              </a:rPr>
              <a:t> НЕГІЗГІ КӨРСЕТКІШ – НӘТИЖЕ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7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9557" y="1489376"/>
          <a:ext cx="11162270" cy="493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3081" y="274638"/>
            <a:ext cx="11294076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chemeClr val="tx1"/>
                </a:solidFill>
                <a:latin typeface="+mn-lt"/>
              </a:rPr>
              <a:t>МЕКТЕПТЕ  ЖҮЗЕГЕ  АСЫРЫЛЫП  ЖАТҚАН  ЖОБАЛАРҒА ЖАС МАМАНДАРДЫҢ ҚАТЫСУЫ</a:t>
            </a:r>
            <a:r>
              <a:rPr lang="kk-KZ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kk-KZ" sz="2000" dirty="0" smtClean="0">
                <a:solidFill>
                  <a:schemeClr val="tx1"/>
                </a:solidFill>
                <a:latin typeface="+mn-lt"/>
              </a:rPr>
            </a:br>
            <a:r>
              <a:rPr lang="kk-KZ" sz="2800" i="1" dirty="0" smtClean="0">
                <a:solidFill>
                  <a:schemeClr val="tx1"/>
                </a:solidFill>
                <a:latin typeface="+mn-lt"/>
              </a:rPr>
              <a:t>/Ұлттық құндылықтарға негіздеп білім беру/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735" y="1746421"/>
            <a:ext cx="727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МАҚСАТЫ: қоғамдық-гуманитарлық бағытта  ұлттық құндылықтарға негіздеп білім беруде, білім алушыларды оқытып-тәрбиелеуге жас мамандардың кәсіби үлесін арттыру.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6023" y="4160109"/>
            <a:ext cx="2166551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b="1" dirty="0" smtClean="0"/>
              <a:t>МЕНІҢ  -  ЕРТЕҢІМ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40195" y="5453449"/>
            <a:ext cx="115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ЭтноАрт</a:t>
            </a:r>
          </a:p>
          <a:p>
            <a:r>
              <a:rPr lang="kk-KZ" b="1" dirty="0" smtClean="0"/>
              <a:t>-</a:t>
            </a:r>
            <a:r>
              <a:rPr lang="en-US" b="1" dirty="0" smtClean="0"/>
              <a:t>Start-Up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1091" y="3097428"/>
            <a:ext cx="238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PBL</a:t>
            </a:r>
            <a:r>
              <a:rPr lang="ru-RU" b="1" dirty="0" smtClean="0"/>
              <a:t>-</a:t>
            </a:r>
            <a:r>
              <a:rPr lang="kk-KZ" b="1" dirty="0" smtClean="0"/>
              <a:t> жобаға негіздеп</a:t>
            </a:r>
          </a:p>
          <a:p>
            <a:pPr algn="ctr"/>
            <a:r>
              <a:rPr lang="kk-KZ" b="1" dirty="0" smtClean="0"/>
              <a:t> оқыту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42767" y="1952369"/>
            <a:ext cx="262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KazGim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дебат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қозғалысы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6112474" y="2677297"/>
          <a:ext cx="5056269" cy="347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80383" y="4512069"/>
            <a:ext cx="299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ОБЛЫСТЫҚ   ЖОБАЛАР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406" y="1565189"/>
            <a:ext cx="437940" cy="495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М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Е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К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Т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Е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П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І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Ш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І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Д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І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К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/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Ж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О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Б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0778" y="4975654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LESSON STUDY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1"/>
          <p:cNvGrpSpPr>
            <a:grpSpLocks noChangeAspect="1"/>
          </p:cNvGrpSpPr>
          <p:nvPr/>
        </p:nvGrpSpPr>
        <p:grpSpPr bwMode="auto">
          <a:xfrm>
            <a:off x="5028489" y="1741461"/>
            <a:ext cx="330539" cy="404476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52"/>
          <p:cNvGrpSpPr>
            <a:grpSpLocks noChangeAspect="1"/>
          </p:cNvGrpSpPr>
          <p:nvPr/>
        </p:nvGrpSpPr>
        <p:grpSpPr bwMode="auto">
          <a:xfrm>
            <a:off x="4954180" y="4819871"/>
            <a:ext cx="381273" cy="377848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8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9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62"/>
          <p:cNvGrpSpPr>
            <a:grpSpLocks noChangeAspect="1"/>
          </p:cNvGrpSpPr>
          <p:nvPr/>
        </p:nvGrpSpPr>
        <p:grpSpPr bwMode="auto">
          <a:xfrm>
            <a:off x="7417169" y="1856700"/>
            <a:ext cx="406578" cy="324515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58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68"/>
          <p:cNvGrpSpPr>
            <a:grpSpLocks noChangeAspect="1"/>
          </p:cNvGrpSpPr>
          <p:nvPr/>
        </p:nvGrpSpPr>
        <p:grpSpPr bwMode="auto">
          <a:xfrm>
            <a:off x="7511818" y="4781575"/>
            <a:ext cx="362683" cy="349320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60" name="Freeform 69"/>
            <p:cNvSpPr>
              <a:spLocks/>
            </p:cNvSpPr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66" name="Freeform 75"/>
            <p:cNvSpPr>
              <a:spLocks/>
            </p:cNvSpPr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组合 89"/>
          <p:cNvGrpSpPr/>
          <p:nvPr/>
        </p:nvGrpSpPr>
        <p:grpSpPr>
          <a:xfrm>
            <a:off x="4353635" y="163773"/>
            <a:ext cx="7538113" cy="6516805"/>
            <a:chOff x="1131790" y="1220655"/>
            <a:chExt cx="2944985" cy="3548678"/>
          </a:xfrm>
        </p:grpSpPr>
        <p:sp>
          <p:nvSpPr>
            <p:cNvPr id="71" name="圆角矩形 13"/>
            <p:cNvSpPr/>
            <p:nvPr/>
          </p:nvSpPr>
          <p:spPr>
            <a:xfrm>
              <a:off x="1131790" y="1276910"/>
              <a:ext cx="2944985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圆角矩形 14"/>
            <p:cNvSpPr/>
            <p:nvPr/>
          </p:nvSpPr>
          <p:spPr>
            <a:xfrm>
              <a:off x="1254424" y="1381640"/>
              <a:ext cx="2734263" cy="3354251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lvl="0"/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endPara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ШЕШУ ЖОЛДАРЫ: </a:t>
              </a:r>
            </a:p>
            <a:p>
              <a:pPr lvl="0"/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</a:t>
              </a: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 </a:t>
              </a:r>
              <a:endPara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Жоғары оқу орындары және колледждермен өзара байланысты нығайту.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«</a:t>
              </a:r>
              <a:r>
                <a:rPr lang="kk-KZ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МАМАНДАР ЖӘРМЕҢКЕСІНЕ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» </a:t>
              </a: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қатысу арқылы  ер мұғалімдерді жұмысқа тарту,</a:t>
              </a:r>
            </a:p>
            <a:p>
              <a:pPr lvl="0"/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оларды тұрақтану үшін жағдай жасау, тәлімгерлер </a:t>
              </a:r>
            </a:p>
            <a:p>
              <a:pPr lvl="0"/>
              <a:r>
                <a:rPr lang="kk-KZ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endPara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Менторлық, тәлімгерлік  жұмыстар арқылы 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«</a:t>
              </a:r>
              <a:r>
                <a:rPr lang="kk-KZ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Бір – бірін үйрету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»</a:t>
              </a:r>
              <a:r>
                <a:rPr lang="kk-KZ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қағидасымен </a:t>
              </a:r>
            </a:p>
            <a:p>
              <a:pPr lvl="0"/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жұмыстау;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«</a:t>
              </a:r>
              <a:r>
                <a:rPr lang="kk-KZ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Әлихан мектептері Альянсы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»</a:t>
              </a:r>
              <a:r>
                <a:rPr lang="kk-KZ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«</a:t>
              </a:r>
              <a:r>
                <a:rPr lang="kk-KZ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Тұлғатану орталығы</a:t>
              </a:r>
              <a:r>
                <a:rPr lang="ru-RU" altLang="zh-CN" sz="14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»</a:t>
              </a: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 университет, коллеждер мен және жетекші мектептермен өзара  әріптестік қатынасты нығайту,жас мамандарды ұйымдастыру жұмыстарына тарту</a:t>
              </a:r>
            </a:p>
            <a:p>
              <a:pPr lvl="0"/>
              <a:r>
                <a:rPr lang="kk-KZ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Мектепішілік   бақылауды нығайту;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PBL</a:t>
              </a: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жобасы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Lesson Study </a:t>
              </a: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тәсілі  бойынша  ашық сабақтар, апталықтар ұйымдастыру арқылы оқушылардың функционалдық сауаттылығын жетілдіру арқылы жас мамандардың жеке білімін шыңдау;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“Үлгермеушілермен” мақсатқа бағытталған бағдарлама құрып жұмыстау.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БИЛ тәжірибесін енгізу арқылы оқушылардан БТС(білім сынағын алу) ай сайын мониторингісін  шығарып қалыптастыру.</a:t>
              </a:r>
            </a:p>
            <a:p>
              <a:pPr lvl="0"/>
              <a:r>
                <a:rPr lang="kk-KZ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kk-KZ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Олимпиадаға әр пәннен қосымша оқыту бағдарламамен дайындау, мектептермен өзара серіктестік құрып жұмыстауда жас мамандарды қатыстырып отыру.</a:t>
              </a:r>
            </a:p>
            <a:p>
              <a:pPr lvl="0">
                <a:buFont typeface="Wingdings" pitchFamily="2" charset="2"/>
                <a:buChar char="Ø"/>
              </a:pPr>
              <a:endPara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endParaRPr lang="kk-K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400050" lvl="0" indent="-400050" algn="just"/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</a:t>
              </a:r>
            </a:p>
            <a:p>
              <a:pPr marL="400050" lvl="0" indent="-400050" algn="just"/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grpSp>
          <p:nvGrpSpPr>
            <p:cNvPr id="73" name="组合 15"/>
            <p:cNvGrpSpPr/>
            <p:nvPr/>
          </p:nvGrpSpPr>
          <p:grpSpPr>
            <a:xfrm>
              <a:off x="1474373" y="1466277"/>
              <a:ext cx="2377113" cy="160026"/>
              <a:chOff x="2149634" y="1165384"/>
              <a:chExt cx="3485832" cy="234632"/>
            </a:xfrm>
          </p:grpSpPr>
          <p:grpSp>
            <p:nvGrpSpPr>
              <p:cNvPr id="104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2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0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28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26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8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24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9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22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20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1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18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2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16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3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14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/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4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102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100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98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96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8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94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92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90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1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88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86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84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6" name="梯形 78"/>
          <p:cNvSpPr/>
          <p:nvPr/>
        </p:nvSpPr>
        <p:spPr>
          <a:xfrm rot="5400000" flipH="1">
            <a:off x="-706055" y="1746237"/>
            <a:ext cx="6237026" cy="3712193"/>
          </a:xfrm>
          <a:prstGeom prst="trapezoid">
            <a:avLst>
              <a:gd name="adj" fmla="val 1110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562752" y="1315567"/>
            <a:ext cx="35726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ӘЛСІЗ  ЖАҚТАРЫМЫЗ:</a:t>
            </a:r>
          </a:p>
          <a:p>
            <a:pPr algn="ctr"/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Қабылданған жас мамандардың методағдысын (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metoskills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қалыптастыруға тәлімгер тарапынан толық көңіл аудару;</a:t>
            </a: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2.Кәсіби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айыстарға қатысу жұмыстары жеткіліксіз;</a:t>
            </a: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3.Білім сапасы салыстырмалы түрде төмендеуде, 2-3 жылға дейін аз жүктеме беру.</a:t>
            </a: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4.Олимпиада, ғылыми жоба  көрсеткіші облыстық, республикалық деңгейде аз.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任意多边形 82"/>
          <p:cNvSpPr>
            <a:spLocks/>
          </p:cNvSpPr>
          <p:nvPr/>
        </p:nvSpPr>
        <p:spPr bwMode="auto">
          <a:xfrm rot="5400000">
            <a:off x="493336" y="494262"/>
            <a:ext cx="964163" cy="46820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gradFill>
              <a:gsLst>
                <a:gs pos="38000">
                  <a:srgbClr val="01A6B7"/>
                </a:gs>
                <a:gs pos="3000">
                  <a:srgbClr val="01808D"/>
                </a:gs>
                <a:gs pos="100000">
                  <a:srgbClr val="01CCE1"/>
                </a:gs>
              </a:gsLst>
              <a:lin ang="0" scaled="0"/>
            </a:gradFill>
          </a:ln>
          <a:effectLst/>
          <a:scene3d>
            <a:camera prst="orthographicFront">
              <a:rot lat="600000" lon="20399993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3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Words>847</Words>
  <Application>Microsoft Office PowerPoint</Application>
  <PresentationFormat>Произвольный</PresentationFormat>
  <Paragraphs>274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Открытая</vt:lpstr>
      <vt:lpstr>Слайд</vt:lpstr>
      <vt:lpstr>«Әлихан Бөкейхан атындағы гимназиясы» КММ          «ЖАС МАМАНМЕН  ЖҰМЫС» клубының жұмысы бойынша  « ЖАС МАМАН – ЖАҢА КҮШ» тақырыбында  тәжірибелік ой бөлісу / 2022 жыл, тамыз/</vt:lpstr>
      <vt:lpstr>ҚАБЫЛДАНУЫ, САПАЛЫҚ ҚҰРАМЫ</vt:lpstr>
      <vt:lpstr> ЖҰМЫС ТӘСІЛІ – Will vs Skill – мұғалімнің ерік жігерімен жұмыстау-  «Төрттік жүйе»  </vt:lpstr>
      <vt:lpstr>БҮГІНГІ ЖАС – ЕРТЕҢГІ КӘСІБИ МАМАН</vt:lpstr>
      <vt:lpstr>БІЛІМ САПАСЫНА ДИНАМИКАЛЫҚ МОНИТОРИНГІ</vt:lpstr>
      <vt:lpstr>Қосымша бағдарламалар арқылы функционалдық сауаттылықты көтеру</vt:lpstr>
      <vt:lpstr>Слайд 7</vt:lpstr>
      <vt:lpstr>МЕКТЕПТЕ  ЖҮЗЕГЕ  АСЫРЫЛЫП  ЖАТҚАН  ЖОБАЛАРҒА ЖАС МАМАНДАРДЫҢ ҚАТЫСУЫ /Ұлттық құндылықтарға негіздеп білім беру/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ITRoom</cp:lastModifiedBy>
  <cp:revision>505</cp:revision>
  <dcterms:created xsi:type="dcterms:W3CDTF">2020-04-02T12:37:45Z</dcterms:created>
  <dcterms:modified xsi:type="dcterms:W3CDTF">2022-08-26T09:56:59Z</dcterms:modified>
</cp:coreProperties>
</file>