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60" r:id="rId5"/>
    <p:sldId id="259" r:id="rId6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7" d="100"/>
          <a:sy n="77" d="100"/>
        </p:scale>
        <p:origin x="474" y="-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E83AF-9D75-4F34-9427-DB1DD9259670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K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99535-0566-4CB2-8448-0EF8D8DF35D5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4086529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1D976-BEEC-F6DB-1FFB-2BBFB998D3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BC118E6-4547-A569-AEF5-82A3840B0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76E342-5AB2-CDF9-FB13-2DF8D324B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942A07-C3EC-A09A-5F7B-4DA8B448A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612624-B5D9-90DF-D6ED-F4C3841B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6004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B03C60-8E17-A2A0-A8C4-CFF3B5344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794ABCD-E1F7-9B1E-D928-076679F87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9ACD00-1A74-093D-9288-1D183D9F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F9D1B6-F398-B18C-DD1A-DA273CD7B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DE208B-ECDC-DFEB-4A32-219BC2C6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284572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2518725-9E97-5826-DA5D-C8AAAB11DD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AEB574-B2BD-3EF4-94AB-46F442760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E9473B-551C-7808-7E54-7A958C41E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D64478-7370-2EE0-834A-65418CA0C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956541-6920-211B-9FC0-A5752A8CA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345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FA1F78-3DC3-5D55-7A75-AE731F217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05D5D8-C51D-D66C-52DD-6F6B299345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E65238-6741-DC25-82A2-767A58B0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6C0852-E36D-5BB8-CD6F-9374670E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5173D4-4218-34C6-0FA6-A101CA1B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5259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8659A-2433-BFA8-7DE4-67D5E841B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0EF317-A409-51E8-7040-2409111FAC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F70048-467E-D1BB-2D32-3F27CB32B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8BDD02-6410-E6DF-2D01-813D6DA98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11548-9989-5B0D-AC8F-E409D384A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400388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14DC8C-AA7F-7BDB-C8DA-6269FC29EF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E6F113-93B4-3A58-CC5C-D828277E1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480C002-1BE8-8D8C-98C2-0BD28F360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D3C1DC-A1B8-09FB-E96D-5ACE101FF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6861F5-6816-88A7-FFD7-C283BC64B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ADC74D-EB89-F6B9-78AB-F4A18200F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21550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AA6028-61BE-36F1-7637-CCCC05CC7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37C398F-553A-20D8-4CE1-A93A375D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9A764B0-7F79-6790-1FB0-864C7DFE92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1248335-8CAC-9413-3291-B61F026386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13D7E84-7DF9-490D-9ECF-8405494DF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D7A1B47-1663-0063-39F3-8F9EC7013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E4A2C5-5E3A-B85C-FD05-78EED5C7F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21180C-9CEA-B4E3-DA22-59E19D25D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804178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E84317-39A4-E1EA-C31D-8DCD5C95A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F445201-68CC-9B80-A52F-75745C272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9F545A7-0660-9AB5-0B1F-22BD859C7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C7B0C00-7BAA-7C96-ACC3-F138B29B1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19034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1551975-C606-8462-E539-584173C91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66F8F2-D329-AEB2-D625-FE15F5102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E014964-2BCF-070E-9F35-840F47E9C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57188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FF46C-82F3-F09B-FC69-F0CA1CBBC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4AF0F2-A111-8FA6-221B-0C5EA9F00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BE64927-EA96-F3BC-A506-5E61E2D9FE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AC452D-0BF2-98AD-C0C8-E50FC06EA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68A898-F10E-4663-CC6D-267E7C0FE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37DC4CD-A03A-B313-C26E-1F6D98E8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827968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D3F795-5CB3-8187-B408-9B17F2BB00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5B0E9D7-EEA3-D419-49F5-0B8A383FE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E60599E-AC77-945D-6627-B43DE17146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01A52A-4A74-CC8B-6522-7B3DF89E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3D5EBD0-BA0E-1BD8-FE98-C75CD4326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E12D91-9B32-C7DC-065F-88CA8071F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679595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33B40-6DBA-F773-AB3A-5488CEE2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2B49A57-417A-B092-7491-E1AD1FF29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152BF1-E9D5-6FD1-3AB3-66F02934C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08A4BD-0520-4AFC-AC9D-DD7B8AA1ACB4}" type="datetimeFigureOut">
              <a:rPr lang="ru-KZ" smtClean="0"/>
              <a:t>06.09.2022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9DCE03-58C8-8D9D-7968-B1A00DB5A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828665-36D1-820E-1E22-290FBB1A1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D6B757-534A-44F7-9A8A-F9B09D234086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485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F56818-3ABD-1B51-20EE-B23895A1FC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708" y="249701"/>
            <a:ext cx="11202572" cy="62917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869B11-0492-FB04-B453-84962C852410}"/>
              </a:ext>
            </a:extLst>
          </p:cNvPr>
          <p:cNvSpPr txBox="1"/>
          <p:nvPr/>
        </p:nvSpPr>
        <p:spPr>
          <a:xfrm>
            <a:off x="562708" y="593652"/>
            <a:ext cx="888843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Школьная библиотека</a:t>
            </a:r>
            <a:endParaRPr lang="ru-KZ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7C4BC1-6D67-79D7-0097-CCE17A2C0797}"/>
              </a:ext>
            </a:extLst>
          </p:cNvPr>
          <p:cNvSpPr txBox="1"/>
          <p:nvPr/>
        </p:nvSpPr>
        <p:spPr>
          <a:xfrm>
            <a:off x="791309" y="5156481"/>
            <a:ext cx="888843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Общий фонд: 23923 экземпляра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Из них учебников: 12754 экземпляра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литературы основного фонда:11169 экземпляра</a:t>
            </a:r>
            <a:endParaRPr kumimoji="0" lang="ru-KZ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0903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4C6FFD-E4C1-1D34-2353-2209231CA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11" y="1056271"/>
            <a:ext cx="5200574" cy="3453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C2B55A2-AD93-5643-E034-38E8B68FA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5077" y="0"/>
            <a:ext cx="5795890" cy="14811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77C7740-CDF2-2D86-5FD8-E7A481ADD2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42" t="6564" r="5743" b="10359"/>
          <a:stretch/>
        </p:blipFill>
        <p:spPr>
          <a:xfrm>
            <a:off x="7152361" y="229553"/>
            <a:ext cx="4844427" cy="34848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E97FB23-EF46-B311-0E81-FE36D08096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3583" y="3314009"/>
            <a:ext cx="5473072" cy="320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089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CE9C80-8524-3027-0915-563D0C266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3984" y="1675997"/>
            <a:ext cx="4255477" cy="42554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19C183-83D8-8B59-31A1-DF41B0E31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798" y="204274"/>
            <a:ext cx="4446144" cy="3378047"/>
          </a:xfrm>
          <a:prstGeom prst="rect">
            <a:avLst/>
          </a:prstGeom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418F4AC8-FFE6-37B1-F9F3-3FC089E5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0876" y="204274"/>
            <a:ext cx="6302326" cy="110402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C00000"/>
                </a:solidFill>
              </a:rPr>
              <a:t>Первые мероприятия этого учебного года</a:t>
            </a:r>
            <a:endParaRPr lang="ru-KZ" sz="5400" b="1" dirty="0">
              <a:solidFill>
                <a:srgbClr val="C0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83194F6-17E0-C867-8F6D-271FA90DC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440" t="8670" r="8172" b="30095"/>
          <a:stretch/>
        </p:blipFill>
        <p:spPr>
          <a:xfrm>
            <a:off x="2267210" y="3031300"/>
            <a:ext cx="5035463" cy="372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56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AD3D96-95C8-634F-5A35-A759BBAF9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2651" y="515437"/>
            <a:ext cx="10515600" cy="724639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Первые выставки</a:t>
            </a:r>
            <a:endParaRPr lang="ru-KZ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6EA1B5-6103-5C00-0164-E2F38EB035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" t="16690" b="8309"/>
          <a:stretch/>
        </p:blipFill>
        <p:spPr>
          <a:xfrm>
            <a:off x="3932651" y="1891105"/>
            <a:ext cx="4326698" cy="32754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CB3BAB-D372-92A1-1DA9-EAB5EC4AA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90"/>
          <a:stretch/>
        </p:blipFill>
        <p:spPr>
          <a:xfrm>
            <a:off x="8588868" y="1538058"/>
            <a:ext cx="3460054" cy="49548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08BA27-8428-73F1-0348-03734C1524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078" y="1538058"/>
            <a:ext cx="3716113" cy="495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453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16B93E-18F9-4942-28D8-A9D9B2C3A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1" y="397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Новое оформление библиотеки</a:t>
            </a:r>
            <a:endParaRPr lang="ru-KZ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A2A78D-6769-6B3A-6BD0-9627433DC6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36" t="13151" b="25584"/>
          <a:stretch/>
        </p:blipFill>
        <p:spPr>
          <a:xfrm>
            <a:off x="211896" y="1197330"/>
            <a:ext cx="4459265" cy="42973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3070BC0-E41F-B76A-4F65-8A920DE09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203" y="551143"/>
            <a:ext cx="3771900" cy="50292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A6F479-6747-1C4B-2BBA-5FEFD6281B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2389" y="2869556"/>
            <a:ext cx="4459266" cy="33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4434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31</Words>
  <Application>Microsoft Office PowerPoint</Application>
  <PresentationFormat>Широкоэкранный</PresentationFormat>
  <Paragraphs>7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Первые мероприятия этого учебного года</vt:lpstr>
      <vt:lpstr>Первые выставки</vt:lpstr>
      <vt:lpstr>Новое оформление библиотеки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</dc:creator>
  <cp:lastModifiedBy>Админ</cp:lastModifiedBy>
  <cp:revision>7</cp:revision>
  <dcterms:created xsi:type="dcterms:W3CDTF">2022-09-06T02:31:09Z</dcterms:created>
  <dcterms:modified xsi:type="dcterms:W3CDTF">2022-09-06T03:36:07Z</dcterms:modified>
</cp:coreProperties>
</file>