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18" y="-60"/>
      </p:cViewPr>
      <p:guideLst>
        <p:guide orient="horz" pos="2880"/>
        <p:guide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8994" y="-396552"/>
            <a:ext cx="6060325" cy="1960033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Схема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оповещения</a:t>
            </a:r>
            <a:r>
              <a:rPr lang="ru-RU" sz="1800" b="1" dirty="0" smtClean="0"/>
              <a:t> КГУ</a:t>
            </a:r>
            <a:r>
              <a:rPr lang="en-US" sz="1800" b="1" dirty="0"/>
              <a:t> </a:t>
            </a:r>
            <a:r>
              <a:rPr lang="en-US" sz="1800" b="1" dirty="0" smtClean="0"/>
              <a:t>“</a:t>
            </a:r>
            <a:r>
              <a:rPr lang="ru-RU" sz="1800" b="1" dirty="0" smtClean="0"/>
              <a:t>Лицея №9</a:t>
            </a:r>
            <a:r>
              <a:rPr lang="en-US" sz="1800" b="1" dirty="0" smtClean="0"/>
              <a:t>”</a:t>
            </a:r>
            <a:br>
              <a:rPr lang="en-US" sz="1800" b="1" dirty="0" smtClean="0"/>
            </a:br>
            <a:r>
              <a:rPr lang="ru-RU" sz="1800" b="1" dirty="0" smtClean="0"/>
              <a:t>в рабочее и нерабочее время должностных лиц</a:t>
            </a:r>
            <a:endParaRPr lang="ru-RU" sz="1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74133" y="991654"/>
            <a:ext cx="2321193" cy="10237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304183" y="991653"/>
            <a:ext cx="19367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Охрана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Тел.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41-18-55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122" y="2287614"/>
            <a:ext cx="1866723" cy="9342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20773" y="2267744"/>
            <a:ext cx="167783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лужбы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ГО и ЧС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(противопожарная)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Тел. 101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9644" y="3628786"/>
            <a:ext cx="125342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УЧС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98-21-82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Тел.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98-18-28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1398" y="3566352"/>
            <a:ext cx="1884447" cy="8635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43216" y="4756884"/>
            <a:ext cx="183263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80817" y="5642845"/>
            <a:ext cx="1895029" cy="792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34528" y="4788024"/>
            <a:ext cx="1208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Акимат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92-26-03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3397" y="5777279"/>
            <a:ext cx="19224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ДКНБ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91-03-00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smtClean="0">
                <a:latin typeface="Times New Roman" pitchFamily="18" charset="0"/>
                <a:cs typeface="Times New Roman" pitchFamily="18" charset="0"/>
              </a:rPr>
              <a:t>91-82-87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20775" y="6786217"/>
            <a:ext cx="1855071" cy="5960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20774" y="7740352"/>
            <a:ext cx="1855071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80817" y="6859095"/>
            <a:ext cx="19020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УВД 102, 98-72-18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98-47-55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2775" y="7793196"/>
            <a:ext cx="12085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ОП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92-20-82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H="1">
            <a:off x="1975847" y="2007317"/>
            <a:ext cx="589057" cy="28029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2202492" y="2574435"/>
            <a:ext cx="2321193" cy="12469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2203726" y="2639843"/>
            <a:ext cx="219092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 Нургалиева К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44-75-85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Дом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98-29-96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8 705 317 30 10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Дом адрес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91Б-31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2202490" y="4514162"/>
            <a:ext cx="2321195" cy="9057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2195798" y="4587969"/>
            <a:ext cx="189699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Зам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директора по ВР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Хамза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Моб.тел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87084924715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flipH="1">
            <a:off x="2185425" y="3821347"/>
            <a:ext cx="7928" cy="40630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H="1">
            <a:off x="1982832" y="5966881"/>
            <a:ext cx="227881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H="1">
            <a:off x="1988978" y="4905618"/>
            <a:ext cx="227881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 flipH="1">
            <a:off x="1975844" y="3926110"/>
            <a:ext cx="227881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H="1">
            <a:off x="1975847" y="7012258"/>
            <a:ext cx="227881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H="1">
            <a:off x="1988979" y="7884368"/>
            <a:ext cx="204374" cy="11753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4621665" y="2287613"/>
            <a:ext cx="2132856" cy="9102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4613236" y="2373419"/>
            <a:ext cx="21328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Зам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директора по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ВР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Асадова М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Т.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Моб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87470144243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4613235" y="3566351"/>
            <a:ext cx="2132856" cy="11988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TextBox 53"/>
          <p:cNvSpPr txBox="1"/>
          <p:nvPr/>
        </p:nvSpPr>
        <p:spPr>
          <a:xfrm>
            <a:off x="4549736" y="3566352"/>
            <a:ext cx="2244461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Зам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директора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поАХЧ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Мырзахметов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К.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Тел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44-75-85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Дом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8701 244 30 71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Дом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адрес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ул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Жамбыла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15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005064" y="5626867"/>
            <a:ext cx="2749457" cy="12322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4005064" y="7343725"/>
            <a:ext cx="2741027" cy="11988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Box 58"/>
          <p:cNvSpPr txBox="1"/>
          <p:nvPr/>
        </p:nvSpPr>
        <p:spPr>
          <a:xfrm>
            <a:off x="3979194" y="5626867"/>
            <a:ext cx="282865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Зам НГО по эвакуации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Айыпхан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Е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44-75-85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Дом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87072895133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Дом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Адрес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Металлургов 47-13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4052386" y="7353412"/>
            <a:ext cx="264841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Мед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работник</a:t>
            </a:r>
          </a:p>
          <a:p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Кошанова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Г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Раб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44-75-85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Дом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адрес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ул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Чайковского 24/1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>
            <a:off x="4593279" y="4005985"/>
            <a:ext cx="0" cy="14757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H="1">
            <a:off x="3717032" y="5481724"/>
            <a:ext cx="8762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3717032" y="5481724"/>
            <a:ext cx="0" cy="21146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/>
          <p:cNvCxnSpPr/>
          <p:nvPr/>
        </p:nvCxnSpPr>
        <p:spPr>
          <a:xfrm>
            <a:off x="3717032" y="7596336"/>
            <a:ext cx="262162" cy="1968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 стрелкой 78"/>
          <p:cNvCxnSpPr/>
          <p:nvPr/>
        </p:nvCxnSpPr>
        <p:spPr>
          <a:xfrm>
            <a:off x="3717032" y="5852857"/>
            <a:ext cx="262162" cy="186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4240969" y="2015432"/>
            <a:ext cx="380696" cy="3963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306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181</Words>
  <Application>Microsoft Office PowerPoint</Application>
  <PresentationFormat>Экран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Схема оповещения КГУ “Лицея №9” в рабочее и нерабочее время должностных лиц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оповещения КГУ “ШЛ №9” в рабочее и нерабочее время должностных лиц</dc:title>
  <dc:creator>Admin</dc:creator>
  <cp:lastModifiedBy>User</cp:lastModifiedBy>
  <cp:revision>17</cp:revision>
  <cp:lastPrinted>2021-10-19T08:53:38Z</cp:lastPrinted>
  <dcterms:created xsi:type="dcterms:W3CDTF">2021-10-04T10:52:06Z</dcterms:created>
  <dcterms:modified xsi:type="dcterms:W3CDTF">2021-10-25T09:23:25Z</dcterms:modified>
</cp:coreProperties>
</file>